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65" r:id="rId2"/>
    <p:sldId id="309" r:id="rId3"/>
    <p:sldId id="299" r:id="rId4"/>
    <p:sldId id="310" r:id="rId5"/>
    <p:sldId id="300" r:id="rId6"/>
    <p:sldId id="311" r:id="rId7"/>
    <p:sldId id="312" r:id="rId8"/>
    <p:sldId id="313" r:id="rId9"/>
    <p:sldId id="315" r:id="rId10"/>
    <p:sldId id="317" r:id="rId11"/>
    <p:sldId id="316" r:id="rId12"/>
    <p:sldId id="314" r:id="rId13"/>
  </p:sldIdLst>
  <p:sldSz cx="9144000" cy="6858000" type="screen4x3"/>
  <p:notesSz cx="6761163" cy="99425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87C6"/>
    <a:srgbClr val="D88766"/>
    <a:srgbClr val="F79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59214F-03B1-40B7-80EB-7599673EF470}" v="781" dt="2020-01-22T17:16:22.2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1643" autoAdjust="0"/>
  </p:normalViewPr>
  <p:slideViewPr>
    <p:cSldViewPr>
      <p:cViewPr varScale="1">
        <p:scale>
          <a:sx n="106" d="100"/>
          <a:sy n="106" d="100"/>
        </p:scale>
        <p:origin x="180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481EBF-A2F2-4A4E-9FE1-58D86F84A17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387F98-78BE-4B50-857B-ED5338814960}">
      <dgm:prSet phldrT="[Текст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dirty="0"/>
            <a:t>1</a:t>
          </a:r>
        </a:p>
      </dgm:t>
    </dgm:pt>
    <dgm:pt modelId="{8D5124E8-AAA1-42C6-B9D6-DE3F1A262C28}" type="parTrans" cxnId="{1E8262C3-3605-4A14-AA8A-F8C992EE956D}">
      <dgm:prSet/>
      <dgm:spPr/>
      <dgm:t>
        <a:bodyPr/>
        <a:lstStyle/>
        <a:p>
          <a:endParaRPr lang="ru-RU"/>
        </a:p>
      </dgm:t>
    </dgm:pt>
    <dgm:pt modelId="{3A03393E-5045-4BB7-BF41-AD5338337E1C}" type="sibTrans" cxnId="{1E8262C3-3605-4A14-AA8A-F8C992EE956D}">
      <dgm:prSet/>
      <dgm:spPr/>
      <dgm:t>
        <a:bodyPr/>
        <a:lstStyle/>
        <a:p>
          <a:endParaRPr lang="ru-RU"/>
        </a:p>
      </dgm:t>
    </dgm:pt>
    <dgm:pt modelId="{BDF30134-1182-44B8-B8D5-F1BA989A82E5}">
      <dgm:prSet phldrT="[Текст]" custT="1"/>
      <dgm:spPr/>
      <dgm:t>
        <a:bodyPr/>
        <a:lstStyle/>
        <a:p>
          <a:r>
            <a: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комплексного психолого-педагогического и медико-социального сопровождения детей с ОВЗ и их семей с использованием современных образовательных технологий</a:t>
          </a:r>
        </a:p>
      </dgm:t>
    </dgm:pt>
    <dgm:pt modelId="{7011C73C-99D3-45F2-93CB-A43E4D23D3B4}" type="parTrans" cxnId="{7BD68CFC-BC5C-491F-AEAF-BE86EC22B538}">
      <dgm:prSet/>
      <dgm:spPr/>
      <dgm:t>
        <a:bodyPr/>
        <a:lstStyle/>
        <a:p>
          <a:endParaRPr lang="ru-RU"/>
        </a:p>
      </dgm:t>
    </dgm:pt>
    <dgm:pt modelId="{A5F8E644-57EA-4CBB-A457-619CA490BCFA}" type="sibTrans" cxnId="{7BD68CFC-BC5C-491F-AEAF-BE86EC22B538}">
      <dgm:prSet/>
      <dgm:spPr/>
      <dgm:t>
        <a:bodyPr/>
        <a:lstStyle/>
        <a:p>
          <a:endParaRPr lang="ru-RU"/>
        </a:p>
      </dgm:t>
    </dgm:pt>
    <dgm:pt modelId="{293F63EF-51E1-456E-B0E2-E9687A8D4823}">
      <dgm:prSet phldrT="[Текст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dirty="0"/>
            <a:t>3</a:t>
          </a:r>
        </a:p>
      </dgm:t>
    </dgm:pt>
    <dgm:pt modelId="{5F818572-4710-4DF5-894D-B6C0A33E5235}" type="parTrans" cxnId="{5BF48C22-C805-4961-8056-3D3672A93B6E}">
      <dgm:prSet/>
      <dgm:spPr/>
      <dgm:t>
        <a:bodyPr/>
        <a:lstStyle/>
        <a:p>
          <a:endParaRPr lang="ru-RU"/>
        </a:p>
      </dgm:t>
    </dgm:pt>
    <dgm:pt modelId="{06C33E32-0A40-44EC-8214-4882F43FA179}" type="sibTrans" cxnId="{5BF48C22-C805-4961-8056-3D3672A93B6E}">
      <dgm:prSet/>
      <dgm:spPr/>
      <dgm:t>
        <a:bodyPr/>
        <a:lstStyle/>
        <a:p>
          <a:endParaRPr lang="ru-RU"/>
        </a:p>
      </dgm:t>
    </dgm:pt>
    <dgm:pt modelId="{7727BC85-312D-49EF-A19A-0760A74AE37A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Координация деятельности региональных ресурсных центров по организации комплексного сопровождения детей с РАС в Самарской области</a:t>
          </a:r>
        </a:p>
        <a:p>
          <a:endParaRPr lang="ru-RU" sz="2000" b="1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615F0C-3942-496C-9AF5-C57DE769574C}" type="parTrans" cxnId="{065056F7-93CC-475A-95AC-B68757225E03}">
      <dgm:prSet/>
      <dgm:spPr/>
      <dgm:t>
        <a:bodyPr/>
        <a:lstStyle/>
        <a:p>
          <a:endParaRPr lang="ru-RU"/>
        </a:p>
      </dgm:t>
    </dgm:pt>
    <dgm:pt modelId="{0D831DA6-4C89-406F-9DBB-6DF1F9D9F249}" type="sibTrans" cxnId="{065056F7-93CC-475A-95AC-B68757225E03}">
      <dgm:prSet/>
      <dgm:spPr/>
      <dgm:t>
        <a:bodyPr/>
        <a:lstStyle/>
        <a:p>
          <a:endParaRPr lang="ru-RU"/>
        </a:p>
      </dgm:t>
    </dgm:pt>
    <dgm:pt modelId="{AA194AC0-F6BD-42F0-A096-123F045DE515}">
      <dgm:prSet phldrT="[Текст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dirty="0"/>
            <a:t>4</a:t>
          </a:r>
        </a:p>
      </dgm:t>
    </dgm:pt>
    <dgm:pt modelId="{2A05B70E-7F12-496F-A21A-432CF1F112D3}" type="parTrans" cxnId="{D3FD8D16-442B-4462-BDB4-3AFA52FC0007}">
      <dgm:prSet/>
      <dgm:spPr/>
      <dgm:t>
        <a:bodyPr/>
        <a:lstStyle/>
        <a:p>
          <a:endParaRPr lang="ru-RU"/>
        </a:p>
      </dgm:t>
    </dgm:pt>
    <dgm:pt modelId="{4C5C0E3B-C73D-461C-833B-A3E553D365B0}" type="sibTrans" cxnId="{D3FD8D16-442B-4462-BDB4-3AFA52FC0007}">
      <dgm:prSet/>
      <dgm:spPr/>
      <dgm:t>
        <a:bodyPr/>
        <a:lstStyle/>
        <a:p>
          <a:endParaRPr lang="ru-RU"/>
        </a:p>
      </dgm:t>
    </dgm:pt>
    <dgm:pt modelId="{DC85D42D-A729-47DF-A57B-E0E3004117F4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Оказание методического сопровождения педагогов образовательных организаций, осуществляющих обучение и воспитание детей с ОВЗ</a:t>
          </a:r>
        </a:p>
      </dgm:t>
    </dgm:pt>
    <dgm:pt modelId="{C091D3A1-F33E-485A-82D5-178FDDE9A763}" type="parTrans" cxnId="{D1F5CD8D-7961-43FE-B606-521850CD6536}">
      <dgm:prSet/>
      <dgm:spPr/>
      <dgm:t>
        <a:bodyPr/>
        <a:lstStyle/>
        <a:p>
          <a:endParaRPr lang="ru-RU"/>
        </a:p>
      </dgm:t>
    </dgm:pt>
    <dgm:pt modelId="{33BB790C-3306-4331-816B-2CE6F0C01227}" type="sibTrans" cxnId="{D1F5CD8D-7961-43FE-B606-521850CD6536}">
      <dgm:prSet/>
      <dgm:spPr/>
      <dgm:t>
        <a:bodyPr/>
        <a:lstStyle/>
        <a:p>
          <a:endParaRPr lang="ru-RU"/>
        </a:p>
      </dgm:t>
    </dgm:pt>
    <dgm:pt modelId="{CB796AD9-FFBA-4F86-AAEF-8513808047E4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dirty="0"/>
            <a:t>2</a:t>
          </a:r>
        </a:p>
      </dgm:t>
    </dgm:pt>
    <dgm:pt modelId="{3436AA53-A543-4917-BEF7-55BDD99ABDA3}" type="parTrans" cxnId="{4457778B-583A-4F03-9092-752A3EF919C0}">
      <dgm:prSet/>
      <dgm:spPr/>
      <dgm:t>
        <a:bodyPr/>
        <a:lstStyle/>
        <a:p>
          <a:endParaRPr lang="ru-RU"/>
        </a:p>
      </dgm:t>
    </dgm:pt>
    <dgm:pt modelId="{565842BC-53D1-445E-B3E1-BAA998B5CCF9}" type="sibTrans" cxnId="{4457778B-583A-4F03-9092-752A3EF919C0}">
      <dgm:prSet/>
      <dgm:spPr/>
      <dgm:t>
        <a:bodyPr/>
        <a:lstStyle/>
        <a:p>
          <a:endParaRPr lang="ru-RU"/>
        </a:p>
      </dgm:t>
    </dgm:pt>
    <dgm:pt modelId="{0EEA6972-73EA-41E6-89B4-F20882AFDCE6}">
      <dgm:prSet custT="1"/>
      <dgm:spPr/>
      <dgm:t>
        <a:bodyPr/>
        <a:lstStyle/>
        <a:p>
          <a:r>
            <a: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Координация деятельности служб ранней помощи в Самарской области</a:t>
          </a:r>
        </a:p>
      </dgm:t>
    </dgm:pt>
    <dgm:pt modelId="{D27051D0-0BCB-4ACE-A675-584F856DB5A1}" type="parTrans" cxnId="{2600DA45-3AEB-4AAF-8198-D50960355F0D}">
      <dgm:prSet/>
      <dgm:spPr/>
      <dgm:t>
        <a:bodyPr/>
        <a:lstStyle/>
        <a:p>
          <a:endParaRPr lang="ru-RU"/>
        </a:p>
      </dgm:t>
    </dgm:pt>
    <dgm:pt modelId="{7381A2CA-6C56-4934-805E-9D1495DA95D2}" type="sibTrans" cxnId="{2600DA45-3AEB-4AAF-8198-D50960355F0D}">
      <dgm:prSet/>
      <dgm:spPr/>
      <dgm:t>
        <a:bodyPr/>
        <a:lstStyle/>
        <a:p>
          <a:endParaRPr lang="ru-RU"/>
        </a:p>
      </dgm:t>
    </dgm:pt>
    <dgm:pt modelId="{BC0E8FA3-78F2-40E1-8F26-E8CC1D6A0342}">
      <dgm:prSet/>
      <dgm:spPr/>
      <dgm:t>
        <a:bodyPr/>
        <a:lstStyle/>
        <a:p>
          <a:endParaRPr lang="ru-RU" sz="1300" dirty="0"/>
        </a:p>
      </dgm:t>
    </dgm:pt>
    <dgm:pt modelId="{ED40ED2A-656B-4403-BC1B-A7FBD662A43C}" type="parTrans" cxnId="{840E0476-199A-4406-9AA8-61CFA92ED54A}">
      <dgm:prSet/>
      <dgm:spPr/>
      <dgm:t>
        <a:bodyPr/>
        <a:lstStyle/>
        <a:p>
          <a:endParaRPr lang="ru-RU"/>
        </a:p>
      </dgm:t>
    </dgm:pt>
    <dgm:pt modelId="{6A43073F-4EA2-4DFB-A372-0DE7CF5D1A93}" type="sibTrans" cxnId="{840E0476-199A-4406-9AA8-61CFA92ED54A}">
      <dgm:prSet/>
      <dgm:spPr/>
      <dgm:t>
        <a:bodyPr/>
        <a:lstStyle/>
        <a:p>
          <a:endParaRPr lang="ru-RU"/>
        </a:p>
      </dgm:t>
    </dgm:pt>
    <dgm:pt modelId="{B33991BE-4D94-4BA5-8581-B6DA66E693D3}">
      <dgm:prSet/>
      <dgm:spPr/>
      <dgm:t>
        <a:bodyPr/>
        <a:lstStyle/>
        <a:p>
          <a:pPr marL="114300" lvl="1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400" dirty="0"/>
        </a:p>
      </dgm:t>
    </dgm:pt>
    <dgm:pt modelId="{A7CCD740-B59A-402A-BEF2-9CB604F6BAD1}" type="parTrans" cxnId="{6E0C0CAC-E335-4608-91F1-47918B7612C8}">
      <dgm:prSet/>
      <dgm:spPr/>
      <dgm:t>
        <a:bodyPr/>
        <a:lstStyle/>
        <a:p>
          <a:endParaRPr lang="ru-RU"/>
        </a:p>
      </dgm:t>
    </dgm:pt>
    <dgm:pt modelId="{D77E3BA2-5044-4B91-AE48-181DE9E8F48C}" type="sibTrans" cxnId="{6E0C0CAC-E335-4608-91F1-47918B7612C8}">
      <dgm:prSet/>
      <dgm:spPr/>
      <dgm:t>
        <a:bodyPr/>
        <a:lstStyle/>
        <a:p>
          <a:endParaRPr lang="ru-RU"/>
        </a:p>
      </dgm:t>
    </dgm:pt>
    <dgm:pt modelId="{28CEA6CE-270F-49D8-A1BA-D580C8557E2A}" type="pres">
      <dgm:prSet presAssocID="{32481EBF-A2F2-4A4E-9FE1-58D86F84A17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4960ED-08BF-4947-85B4-242F1D35C9BB}" type="pres">
      <dgm:prSet presAssocID="{A8387F98-78BE-4B50-857B-ED5338814960}" presName="composite" presStyleCnt="0"/>
      <dgm:spPr/>
    </dgm:pt>
    <dgm:pt modelId="{0B5B5D19-9A01-4C82-AE93-123E99B02152}" type="pres">
      <dgm:prSet presAssocID="{A8387F98-78BE-4B50-857B-ED5338814960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5263AC-8E6E-44AF-9A9D-3E6A470B38B1}" type="pres">
      <dgm:prSet presAssocID="{A8387F98-78BE-4B50-857B-ED5338814960}" presName="descendantText" presStyleLbl="alignAcc1" presStyleIdx="0" presStyleCnt="4" custScaleY="1501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9598C2-AC79-4F93-BE3D-9C37E73BDB12}" type="pres">
      <dgm:prSet presAssocID="{3A03393E-5045-4BB7-BF41-AD5338337E1C}" presName="sp" presStyleCnt="0"/>
      <dgm:spPr/>
    </dgm:pt>
    <dgm:pt modelId="{258C42DE-2AA3-499D-A765-94110ABC89AD}" type="pres">
      <dgm:prSet presAssocID="{CB796AD9-FFBA-4F86-AAEF-8513808047E4}" presName="composite" presStyleCnt="0"/>
      <dgm:spPr/>
    </dgm:pt>
    <dgm:pt modelId="{4DC8EDC3-C8B6-4529-BA23-13B181B51021}" type="pres">
      <dgm:prSet presAssocID="{CB796AD9-FFBA-4F86-AAEF-8513808047E4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64066C-54F5-40C5-AF5E-80161E3BEBFF}" type="pres">
      <dgm:prSet presAssocID="{CB796AD9-FFBA-4F86-AAEF-8513808047E4}" presName="descendantText" presStyleLbl="alignAcc1" presStyleIdx="1" presStyleCnt="4" custLinFactNeighborX="940" custLinFactNeighborY="106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922267-D8E7-4724-BB22-8715E6C051CE}" type="pres">
      <dgm:prSet presAssocID="{565842BC-53D1-445E-B3E1-BAA998B5CCF9}" presName="sp" presStyleCnt="0"/>
      <dgm:spPr/>
    </dgm:pt>
    <dgm:pt modelId="{055FA8F6-2E78-4462-AF97-BF2A6CA17D0D}" type="pres">
      <dgm:prSet presAssocID="{293F63EF-51E1-456E-B0E2-E9687A8D4823}" presName="composite" presStyleCnt="0"/>
      <dgm:spPr/>
    </dgm:pt>
    <dgm:pt modelId="{FC035017-DD4E-428F-AFF0-D3CCE70046D0}" type="pres">
      <dgm:prSet presAssocID="{293F63EF-51E1-456E-B0E2-E9687A8D4823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473E4F-0D85-460B-AFCB-0F368A85325C}" type="pres">
      <dgm:prSet presAssocID="{293F63EF-51E1-456E-B0E2-E9687A8D4823}" presName="descendantText" presStyleLbl="alignAcc1" presStyleIdx="2" presStyleCnt="4" custScaleY="158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2FF281-F351-4462-98ED-2DDC363469C2}" type="pres">
      <dgm:prSet presAssocID="{06C33E32-0A40-44EC-8214-4882F43FA179}" presName="sp" presStyleCnt="0"/>
      <dgm:spPr/>
    </dgm:pt>
    <dgm:pt modelId="{10F15569-9599-4032-9B61-4AA5593BE819}" type="pres">
      <dgm:prSet presAssocID="{AA194AC0-F6BD-42F0-A096-123F045DE515}" presName="composite" presStyleCnt="0"/>
      <dgm:spPr/>
    </dgm:pt>
    <dgm:pt modelId="{7B5F0955-2645-44E2-9D55-36DBC1EA13FF}" type="pres">
      <dgm:prSet presAssocID="{AA194AC0-F6BD-42F0-A096-123F045DE515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A0EEE9-8F61-4829-A830-DC59D9091651}" type="pres">
      <dgm:prSet presAssocID="{AA194AC0-F6BD-42F0-A096-123F045DE515}" presName="descendantText" presStyleLbl="alignAcc1" presStyleIdx="3" presStyleCnt="4" custScaleY="121242" custLinFactNeighborX="473" custLinFactNeighborY="139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D241A8-A69B-434D-A19B-88DF8FEF4B2C}" type="presOf" srcId="{AA194AC0-F6BD-42F0-A096-123F045DE515}" destId="{7B5F0955-2645-44E2-9D55-36DBC1EA13FF}" srcOrd="0" destOrd="0" presId="urn:microsoft.com/office/officeart/2005/8/layout/chevron2"/>
    <dgm:cxn modelId="{4457778B-583A-4F03-9092-752A3EF919C0}" srcId="{32481EBF-A2F2-4A4E-9FE1-58D86F84A171}" destId="{CB796AD9-FFBA-4F86-AAEF-8513808047E4}" srcOrd="1" destOrd="0" parTransId="{3436AA53-A543-4917-BEF7-55BDD99ABDA3}" sibTransId="{565842BC-53D1-445E-B3E1-BAA998B5CCF9}"/>
    <dgm:cxn modelId="{E9A9B57D-18AF-46C8-B4E5-E72F1CFF6218}" type="presOf" srcId="{32481EBF-A2F2-4A4E-9FE1-58D86F84A171}" destId="{28CEA6CE-270F-49D8-A1BA-D580C8557E2A}" srcOrd="0" destOrd="0" presId="urn:microsoft.com/office/officeart/2005/8/layout/chevron2"/>
    <dgm:cxn modelId="{1E8262C3-3605-4A14-AA8A-F8C992EE956D}" srcId="{32481EBF-A2F2-4A4E-9FE1-58D86F84A171}" destId="{A8387F98-78BE-4B50-857B-ED5338814960}" srcOrd="0" destOrd="0" parTransId="{8D5124E8-AAA1-42C6-B9D6-DE3F1A262C28}" sibTransId="{3A03393E-5045-4BB7-BF41-AD5338337E1C}"/>
    <dgm:cxn modelId="{5BF48C22-C805-4961-8056-3D3672A93B6E}" srcId="{32481EBF-A2F2-4A4E-9FE1-58D86F84A171}" destId="{293F63EF-51E1-456E-B0E2-E9687A8D4823}" srcOrd="2" destOrd="0" parTransId="{5F818572-4710-4DF5-894D-B6C0A33E5235}" sibTransId="{06C33E32-0A40-44EC-8214-4882F43FA179}"/>
    <dgm:cxn modelId="{BC97CFB3-5EE9-43C4-8332-1BF86E80C72A}" type="presOf" srcId="{7727BC85-312D-49EF-A19A-0760A74AE37A}" destId="{0F473E4F-0D85-460B-AFCB-0F368A85325C}" srcOrd="0" destOrd="0" presId="urn:microsoft.com/office/officeart/2005/8/layout/chevron2"/>
    <dgm:cxn modelId="{7BD68CFC-BC5C-491F-AEAF-BE86EC22B538}" srcId="{A8387F98-78BE-4B50-857B-ED5338814960}" destId="{BDF30134-1182-44B8-B8D5-F1BA989A82E5}" srcOrd="0" destOrd="0" parTransId="{7011C73C-99D3-45F2-93CB-A43E4D23D3B4}" sibTransId="{A5F8E644-57EA-4CBB-A457-619CA490BCFA}"/>
    <dgm:cxn modelId="{B2B49F52-63BA-4FA8-AFBC-1C9B7EE2867A}" type="presOf" srcId="{CB796AD9-FFBA-4F86-AAEF-8513808047E4}" destId="{4DC8EDC3-C8B6-4529-BA23-13B181B51021}" srcOrd="0" destOrd="0" presId="urn:microsoft.com/office/officeart/2005/8/layout/chevron2"/>
    <dgm:cxn modelId="{840E0476-199A-4406-9AA8-61CFA92ED54A}" srcId="{CB796AD9-FFBA-4F86-AAEF-8513808047E4}" destId="{BC0E8FA3-78F2-40E1-8F26-E8CC1D6A0342}" srcOrd="1" destOrd="0" parTransId="{ED40ED2A-656B-4403-BC1B-A7FBD662A43C}" sibTransId="{6A43073F-4EA2-4DFB-A372-0DE7CF5D1A93}"/>
    <dgm:cxn modelId="{F7A280D1-90C1-48F7-B3A1-B1AC1B36BC05}" type="presOf" srcId="{B33991BE-4D94-4BA5-8581-B6DA66E693D3}" destId="{29A0EEE9-8F61-4829-A830-DC59D9091651}" srcOrd="0" destOrd="1" presId="urn:microsoft.com/office/officeart/2005/8/layout/chevron2"/>
    <dgm:cxn modelId="{E6CB62B9-7B86-4F0F-B4C1-1BC23B79C2BA}" type="presOf" srcId="{BC0E8FA3-78F2-40E1-8F26-E8CC1D6A0342}" destId="{DF64066C-54F5-40C5-AF5E-80161E3BEBFF}" srcOrd="0" destOrd="1" presId="urn:microsoft.com/office/officeart/2005/8/layout/chevron2"/>
    <dgm:cxn modelId="{6E0C0CAC-E335-4608-91F1-47918B7612C8}" srcId="{AA194AC0-F6BD-42F0-A096-123F045DE515}" destId="{B33991BE-4D94-4BA5-8581-B6DA66E693D3}" srcOrd="1" destOrd="0" parTransId="{A7CCD740-B59A-402A-BEF2-9CB604F6BAD1}" sibTransId="{D77E3BA2-5044-4B91-AE48-181DE9E8F48C}"/>
    <dgm:cxn modelId="{D1F5CD8D-7961-43FE-B606-521850CD6536}" srcId="{AA194AC0-F6BD-42F0-A096-123F045DE515}" destId="{DC85D42D-A729-47DF-A57B-E0E3004117F4}" srcOrd="0" destOrd="0" parTransId="{C091D3A1-F33E-485A-82D5-178FDDE9A763}" sibTransId="{33BB790C-3306-4331-816B-2CE6F0C01227}"/>
    <dgm:cxn modelId="{EC5C2D5B-31FE-4E07-88AA-D98B75121C97}" type="presOf" srcId="{BDF30134-1182-44B8-B8D5-F1BA989A82E5}" destId="{C25263AC-8E6E-44AF-9A9D-3E6A470B38B1}" srcOrd="0" destOrd="0" presId="urn:microsoft.com/office/officeart/2005/8/layout/chevron2"/>
    <dgm:cxn modelId="{2600DA45-3AEB-4AAF-8198-D50960355F0D}" srcId="{CB796AD9-FFBA-4F86-AAEF-8513808047E4}" destId="{0EEA6972-73EA-41E6-89B4-F20882AFDCE6}" srcOrd="0" destOrd="0" parTransId="{D27051D0-0BCB-4ACE-A675-584F856DB5A1}" sibTransId="{7381A2CA-6C56-4934-805E-9D1495DA95D2}"/>
    <dgm:cxn modelId="{065056F7-93CC-475A-95AC-B68757225E03}" srcId="{293F63EF-51E1-456E-B0E2-E9687A8D4823}" destId="{7727BC85-312D-49EF-A19A-0760A74AE37A}" srcOrd="0" destOrd="0" parTransId="{FC615F0C-3942-496C-9AF5-C57DE769574C}" sibTransId="{0D831DA6-4C89-406F-9DBB-6DF1F9D9F249}"/>
    <dgm:cxn modelId="{CFCC26C4-6120-455F-B6AC-961DBC65C84A}" type="presOf" srcId="{DC85D42D-A729-47DF-A57B-E0E3004117F4}" destId="{29A0EEE9-8F61-4829-A830-DC59D9091651}" srcOrd="0" destOrd="0" presId="urn:microsoft.com/office/officeart/2005/8/layout/chevron2"/>
    <dgm:cxn modelId="{D2844A73-A083-44BE-9465-0F5B0DF8077E}" type="presOf" srcId="{0EEA6972-73EA-41E6-89B4-F20882AFDCE6}" destId="{DF64066C-54F5-40C5-AF5E-80161E3BEBFF}" srcOrd="0" destOrd="0" presId="urn:microsoft.com/office/officeart/2005/8/layout/chevron2"/>
    <dgm:cxn modelId="{31502987-A8C3-4173-B567-8CB6948DABFA}" type="presOf" srcId="{A8387F98-78BE-4B50-857B-ED5338814960}" destId="{0B5B5D19-9A01-4C82-AE93-123E99B02152}" srcOrd="0" destOrd="0" presId="urn:microsoft.com/office/officeart/2005/8/layout/chevron2"/>
    <dgm:cxn modelId="{D3FD8D16-442B-4462-BDB4-3AFA52FC0007}" srcId="{32481EBF-A2F2-4A4E-9FE1-58D86F84A171}" destId="{AA194AC0-F6BD-42F0-A096-123F045DE515}" srcOrd="3" destOrd="0" parTransId="{2A05B70E-7F12-496F-A21A-432CF1F112D3}" sibTransId="{4C5C0E3B-C73D-461C-833B-A3E553D365B0}"/>
    <dgm:cxn modelId="{0DF4603C-9B38-46BF-A97C-07577DDA4657}" type="presOf" srcId="{293F63EF-51E1-456E-B0E2-E9687A8D4823}" destId="{FC035017-DD4E-428F-AFF0-D3CCE70046D0}" srcOrd="0" destOrd="0" presId="urn:microsoft.com/office/officeart/2005/8/layout/chevron2"/>
    <dgm:cxn modelId="{BC459FAF-DB35-41B4-9D71-F5FC25261824}" type="presParOf" srcId="{28CEA6CE-270F-49D8-A1BA-D580C8557E2A}" destId="{604960ED-08BF-4947-85B4-242F1D35C9BB}" srcOrd="0" destOrd="0" presId="urn:microsoft.com/office/officeart/2005/8/layout/chevron2"/>
    <dgm:cxn modelId="{F2C267E2-953D-432E-9AB0-D93CB43F942A}" type="presParOf" srcId="{604960ED-08BF-4947-85B4-242F1D35C9BB}" destId="{0B5B5D19-9A01-4C82-AE93-123E99B02152}" srcOrd="0" destOrd="0" presId="urn:microsoft.com/office/officeart/2005/8/layout/chevron2"/>
    <dgm:cxn modelId="{0633DBD3-2771-464D-9D68-37F27412F8CD}" type="presParOf" srcId="{604960ED-08BF-4947-85B4-242F1D35C9BB}" destId="{C25263AC-8E6E-44AF-9A9D-3E6A470B38B1}" srcOrd="1" destOrd="0" presId="urn:microsoft.com/office/officeart/2005/8/layout/chevron2"/>
    <dgm:cxn modelId="{8C77F6A7-9E14-4F33-8357-484ECF7D37F9}" type="presParOf" srcId="{28CEA6CE-270F-49D8-A1BA-D580C8557E2A}" destId="{659598C2-AC79-4F93-BE3D-9C37E73BDB12}" srcOrd="1" destOrd="0" presId="urn:microsoft.com/office/officeart/2005/8/layout/chevron2"/>
    <dgm:cxn modelId="{76F48E8C-CE6D-4C82-B0AF-BFBADBF7931D}" type="presParOf" srcId="{28CEA6CE-270F-49D8-A1BA-D580C8557E2A}" destId="{258C42DE-2AA3-499D-A765-94110ABC89AD}" srcOrd="2" destOrd="0" presId="urn:microsoft.com/office/officeart/2005/8/layout/chevron2"/>
    <dgm:cxn modelId="{92CA9839-2977-4AD5-969E-42418E952EFE}" type="presParOf" srcId="{258C42DE-2AA3-499D-A765-94110ABC89AD}" destId="{4DC8EDC3-C8B6-4529-BA23-13B181B51021}" srcOrd="0" destOrd="0" presId="urn:microsoft.com/office/officeart/2005/8/layout/chevron2"/>
    <dgm:cxn modelId="{9D0405F7-249B-4967-8E40-ECFE9D4180B9}" type="presParOf" srcId="{258C42DE-2AA3-499D-A765-94110ABC89AD}" destId="{DF64066C-54F5-40C5-AF5E-80161E3BEBFF}" srcOrd="1" destOrd="0" presId="urn:microsoft.com/office/officeart/2005/8/layout/chevron2"/>
    <dgm:cxn modelId="{253F28DD-EC9C-47E7-A0D0-0CE7DDCA3EF2}" type="presParOf" srcId="{28CEA6CE-270F-49D8-A1BA-D580C8557E2A}" destId="{BA922267-D8E7-4724-BB22-8715E6C051CE}" srcOrd="3" destOrd="0" presId="urn:microsoft.com/office/officeart/2005/8/layout/chevron2"/>
    <dgm:cxn modelId="{25BB3481-EDEF-4299-9D71-2F1250FA6BCC}" type="presParOf" srcId="{28CEA6CE-270F-49D8-A1BA-D580C8557E2A}" destId="{055FA8F6-2E78-4462-AF97-BF2A6CA17D0D}" srcOrd="4" destOrd="0" presId="urn:microsoft.com/office/officeart/2005/8/layout/chevron2"/>
    <dgm:cxn modelId="{EA8252AB-FE11-46C2-86C1-82F63EFA6A9A}" type="presParOf" srcId="{055FA8F6-2E78-4462-AF97-BF2A6CA17D0D}" destId="{FC035017-DD4E-428F-AFF0-D3CCE70046D0}" srcOrd="0" destOrd="0" presId="urn:microsoft.com/office/officeart/2005/8/layout/chevron2"/>
    <dgm:cxn modelId="{EE334110-6CF4-4CE4-A934-2B26983FCF15}" type="presParOf" srcId="{055FA8F6-2E78-4462-AF97-BF2A6CA17D0D}" destId="{0F473E4F-0D85-460B-AFCB-0F368A85325C}" srcOrd="1" destOrd="0" presId="urn:microsoft.com/office/officeart/2005/8/layout/chevron2"/>
    <dgm:cxn modelId="{B98268F2-C5F9-4888-95D9-4F916B1058FE}" type="presParOf" srcId="{28CEA6CE-270F-49D8-A1BA-D580C8557E2A}" destId="{172FF281-F351-4462-98ED-2DDC363469C2}" srcOrd="5" destOrd="0" presId="urn:microsoft.com/office/officeart/2005/8/layout/chevron2"/>
    <dgm:cxn modelId="{56C1147F-6C3F-4041-B8F2-16E0C0BD44C5}" type="presParOf" srcId="{28CEA6CE-270F-49D8-A1BA-D580C8557E2A}" destId="{10F15569-9599-4032-9B61-4AA5593BE819}" srcOrd="6" destOrd="0" presId="urn:microsoft.com/office/officeart/2005/8/layout/chevron2"/>
    <dgm:cxn modelId="{978E8C52-EEB9-4D26-83FC-4B94786EC30B}" type="presParOf" srcId="{10F15569-9599-4032-9B61-4AA5593BE819}" destId="{7B5F0955-2645-44E2-9D55-36DBC1EA13FF}" srcOrd="0" destOrd="0" presId="urn:microsoft.com/office/officeart/2005/8/layout/chevron2"/>
    <dgm:cxn modelId="{909554F0-1B93-4871-978B-46531272B1B4}" type="presParOf" srcId="{10F15569-9599-4032-9B61-4AA5593BE819}" destId="{29A0EEE9-8F61-4829-A830-DC59D909165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7F8E2A-33DE-42D9-9B18-BACEA504397C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73534533-BAE9-41AD-9768-84F5BBA8E695}">
      <dgm:prSet phldrT="[Текст]" custT="1"/>
      <dgm:spPr/>
      <dgm:t>
        <a:bodyPr/>
        <a:lstStyle/>
        <a:p>
          <a:r>
            <a: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ТПМПК  Министерства образования и науки Самарской области</a:t>
          </a:r>
        </a:p>
      </dgm:t>
    </dgm:pt>
    <dgm:pt modelId="{E19015A7-1CCA-4231-8349-3EB7D5CFB7BD}" type="parTrans" cxnId="{A1CDD93C-089B-476C-A03C-9ED75FB400B6}">
      <dgm:prSet/>
      <dgm:spPr/>
      <dgm:t>
        <a:bodyPr/>
        <a:lstStyle/>
        <a:p>
          <a:endParaRPr lang="ru-RU"/>
        </a:p>
      </dgm:t>
    </dgm:pt>
    <dgm:pt modelId="{35476E14-BFB7-494E-9457-AD5133D62E44}" type="sibTrans" cxnId="{A1CDD93C-089B-476C-A03C-9ED75FB400B6}">
      <dgm:prSet/>
      <dgm:spPr/>
      <dgm:t>
        <a:bodyPr/>
        <a:lstStyle/>
        <a:p>
          <a:endParaRPr lang="ru-RU"/>
        </a:p>
      </dgm:t>
    </dgm:pt>
    <dgm:pt modelId="{5EC59545-2430-4855-B82E-4643A00424D4}">
      <dgm:prSet phldrT="[Текст]" custT="1"/>
      <dgm:spPr/>
      <dgm:t>
        <a:bodyPr/>
        <a:lstStyle/>
        <a:p>
          <a:r>
            <a: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Изучение условий сопровождения детей с ОВЗ специалистами ПМПК Западного, Северного, Северо-Восточного, Южного и Юго-Восточного образовательных округов и </a:t>
          </a:r>
          <a:r>
            <a:rPr lang="ru-RU" sz="2000" b="1" dirty="0" err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г.о</a:t>
          </a:r>
          <a:r>
            <a: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Тольятти (март-апрель)</a:t>
          </a:r>
        </a:p>
      </dgm:t>
    </dgm:pt>
    <dgm:pt modelId="{37D6C6AB-AC6D-4D84-8A65-7D5D1CCD674E}" type="parTrans" cxnId="{9798493B-0F1B-4FE0-9F3E-F2142A9EF606}">
      <dgm:prSet/>
      <dgm:spPr/>
      <dgm:t>
        <a:bodyPr/>
        <a:lstStyle/>
        <a:p>
          <a:endParaRPr lang="ru-RU"/>
        </a:p>
      </dgm:t>
    </dgm:pt>
    <dgm:pt modelId="{43466923-A884-47E6-8DF7-83647709E044}" type="sibTrans" cxnId="{9798493B-0F1B-4FE0-9F3E-F2142A9EF606}">
      <dgm:prSet/>
      <dgm:spPr/>
      <dgm:t>
        <a:bodyPr/>
        <a:lstStyle/>
        <a:p>
          <a:endParaRPr lang="ru-RU"/>
        </a:p>
      </dgm:t>
    </dgm:pt>
    <dgm:pt modelId="{A2A98CC5-5900-4CEB-8384-43291F06CA34}" type="pres">
      <dgm:prSet presAssocID="{BE7F8E2A-33DE-42D9-9B18-BACEA504397C}" presName="compositeShape" presStyleCnt="0">
        <dgm:presLayoutVars>
          <dgm:dir/>
          <dgm:resizeHandles/>
        </dgm:presLayoutVars>
      </dgm:prSet>
      <dgm:spPr/>
    </dgm:pt>
    <dgm:pt modelId="{98E0C090-78ED-40D4-A746-4CA7D1A69DD0}" type="pres">
      <dgm:prSet presAssocID="{BE7F8E2A-33DE-42D9-9B18-BACEA504397C}" presName="pyramid" presStyleLbl="node1" presStyleIdx="0" presStyleCnt="1"/>
      <dgm:spPr>
        <a:solidFill>
          <a:schemeClr val="accent6">
            <a:lumMod val="60000"/>
            <a:lumOff val="40000"/>
          </a:schemeClr>
        </a:solidFill>
      </dgm:spPr>
    </dgm:pt>
    <dgm:pt modelId="{3B7CB286-CED8-4246-AAF3-763CC1DD64BC}" type="pres">
      <dgm:prSet presAssocID="{BE7F8E2A-33DE-42D9-9B18-BACEA504397C}" presName="theList" presStyleCnt="0"/>
      <dgm:spPr/>
    </dgm:pt>
    <dgm:pt modelId="{44285C57-FBD5-4CCE-9424-0078251D46C7}" type="pres">
      <dgm:prSet presAssocID="{73534533-BAE9-41AD-9768-84F5BBA8E695}" presName="aNode" presStyleLbl="fgAcc1" presStyleIdx="0" presStyleCnt="2" custScaleX="1725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3C4B2D-13DA-4E16-8F24-A826E579E919}" type="pres">
      <dgm:prSet presAssocID="{73534533-BAE9-41AD-9768-84F5BBA8E695}" presName="aSpace" presStyleCnt="0"/>
      <dgm:spPr/>
    </dgm:pt>
    <dgm:pt modelId="{5D201663-CD5D-48D9-9EB1-F6EE5A2CD7EF}" type="pres">
      <dgm:prSet presAssocID="{5EC59545-2430-4855-B82E-4643A00424D4}" presName="aNode" presStyleLbl="fgAcc1" presStyleIdx="1" presStyleCnt="2" custScaleX="1777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955E40-A4D1-441D-9835-18314A8F72AB}" type="pres">
      <dgm:prSet presAssocID="{5EC59545-2430-4855-B82E-4643A00424D4}" presName="aSpace" presStyleCnt="0"/>
      <dgm:spPr/>
    </dgm:pt>
  </dgm:ptLst>
  <dgm:cxnLst>
    <dgm:cxn modelId="{A1CDD93C-089B-476C-A03C-9ED75FB400B6}" srcId="{BE7F8E2A-33DE-42D9-9B18-BACEA504397C}" destId="{73534533-BAE9-41AD-9768-84F5BBA8E695}" srcOrd="0" destOrd="0" parTransId="{E19015A7-1CCA-4231-8349-3EB7D5CFB7BD}" sibTransId="{35476E14-BFB7-494E-9457-AD5133D62E44}"/>
    <dgm:cxn modelId="{9798493B-0F1B-4FE0-9F3E-F2142A9EF606}" srcId="{BE7F8E2A-33DE-42D9-9B18-BACEA504397C}" destId="{5EC59545-2430-4855-B82E-4643A00424D4}" srcOrd="1" destOrd="0" parTransId="{37D6C6AB-AC6D-4D84-8A65-7D5D1CCD674E}" sibTransId="{43466923-A884-47E6-8DF7-83647709E044}"/>
    <dgm:cxn modelId="{F0A7CFCB-FF3B-4702-A79E-9355F5394019}" type="presOf" srcId="{BE7F8E2A-33DE-42D9-9B18-BACEA504397C}" destId="{A2A98CC5-5900-4CEB-8384-43291F06CA34}" srcOrd="0" destOrd="0" presId="urn:microsoft.com/office/officeart/2005/8/layout/pyramid2"/>
    <dgm:cxn modelId="{8CD76D14-3CA3-4515-897C-CE06C2F7BF80}" type="presOf" srcId="{5EC59545-2430-4855-B82E-4643A00424D4}" destId="{5D201663-CD5D-48D9-9EB1-F6EE5A2CD7EF}" srcOrd="0" destOrd="0" presId="urn:microsoft.com/office/officeart/2005/8/layout/pyramid2"/>
    <dgm:cxn modelId="{61E51DF9-D0A3-4072-9B53-3D8A557FD107}" type="presOf" srcId="{73534533-BAE9-41AD-9768-84F5BBA8E695}" destId="{44285C57-FBD5-4CCE-9424-0078251D46C7}" srcOrd="0" destOrd="0" presId="urn:microsoft.com/office/officeart/2005/8/layout/pyramid2"/>
    <dgm:cxn modelId="{24BA4F0E-6C67-4F7D-949C-622747DA8AEA}" type="presParOf" srcId="{A2A98CC5-5900-4CEB-8384-43291F06CA34}" destId="{98E0C090-78ED-40D4-A746-4CA7D1A69DD0}" srcOrd="0" destOrd="0" presId="urn:microsoft.com/office/officeart/2005/8/layout/pyramid2"/>
    <dgm:cxn modelId="{425D4CF0-92D5-493A-B485-5DA284F82443}" type="presParOf" srcId="{A2A98CC5-5900-4CEB-8384-43291F06CA34}" destId="{3B7CB286-CED8-4246-AAF3-763CC1DD64BC}" srcOrd="1" destOrd="0" presId="urn:microsoft.com/office/officeart/2005/8/layout/pyramid2"/>
    <dgm:cxn modelId="{02ECD3FD-AD30-4910-A8A4-543EF43B8495}" type="presParOf" srcId="{3B7CB286-CED8-4246-AAF3-763CC1DD64BC}" destId="{44285C57-FBD5-4CCE-9424-0078251D46C7}" srcOrd="0" destOrd="0" presId="urn:microsoft.com/office/officeart/2005/8/layout/pyramid2"/>
    <dgm:cxn modelId="{A55302FB-759C-4CAD-ADE7-CD3E3C05A057}" type="presParOf" srcId="{3B7CB286-CED8-4246-AAF3-763CC1DD64BC}" destId="{1F3C4B2D-13DA-4E16-8F24-A826E579E919}" srcOrd="1" destOrd="0" presId="urn:microsoft.com/office/officeart/2005/8/layout/pyramid2"/>
    <dgm:cxn modelId="{39A41FBC-FD7C-429A-9114-D803D53047E7}" type="presParOf" srcId="{3B7CB286-CED8-4246-AAF3-763CC1DD64BC}" destId="{5D201663-CD5D-48D9-9EB1-F6EE5A2CD7EF}" srcOrd="2" destOrd="0" presId="urn:microsoft.com/office/officeart/2005/8/layout/pyramid2"/>
    <dgm:cxn modelId="{0A932A0C-0CA9-41EA-8A55-4429CBD1537F}" type="presParOf" srcId="{3B7CB286-CED8-4246-AAF3-763CC1DD64BC}" destId="{96955E40-A4D1-441D-9835-18314A8F72AB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481EBF-A2F2-4A4E-9FE1-58D86F84A17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387F98-78BE-4B50-857B-ED5338814960}">
      <dgm:prSet phldrT="[Текст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dirty="0"/>
            <a:t>31 января</a:t>
          </a:r>
        </a:p>
      </dgm:t>
    </dgm:pt>
    <dgm:pt modelId="{8D5124E8-AAA1-42C6-B9D6-DE3F1A262C28}" type="parTrans" cxnId="{1E8262C3-3605-4A14-AA8A-F8C992EE956D}">
      <dgm:prSet/>
      <dgm:spPr/>
      <dgm:t>
        <a:bodyPr/>
        <a:lstStyle/>
        <a:p>
          <a:endParaRPr lang="ru-RU"/>
        </a:p>
      </dgm:t>
    </dgm:pt>
    <dgm:pt modelId="{3A03393E-5045-4BB7-BF41-AD5338337E1C}" type="sibTrans" cxnId="{1E8262C3-3605-4A14-AA8A-F8C992EE956D}">
      <dgm:prSet/>
      <dgm:spPr/>
      <dgm:t>
        <a:bodyPr/>
        <a:lstStyle/>
        <a:p>
          <a:endParaRPr lang="ru-RU"/>
        </a:p>
      </dgm:t>
    </dgm:pt>
    <dgm:pt modelId="{BDF30134-1182-44B8-B8D5-F1BA989A82E5}">
      <dgm:prSet phldrT="[Текст]" custT="1"/>
      <dgm:spPr/>
      <dgm:t>
        <a:bodyPr/>
        <a:lstStyle/>
        <a:p>
          <a:endParaRPr lang="ru-RU" sz="2000" b="1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11C73C-99D3-45F2-93CB-A43E4D23D3B4}" type="parTrans" cxnId="{7BD68CFC-BC5C-491F-AEAF-BE86EC22B538}">
      <dgm:prSet/>
      <dgm:spPr/>
      <dgm:t>
        <a:bodyPr/>
        <a:lstStyle/>
        <a:p>
          <a:endParaRPr lang="ru-RU"/>
        </a:p>
      </dgm:t>
    </dgm:pt>
    <dgm:pt modelId="{A5F8E644-57EA-4CBB-A457-619CA490BCFA}" type="sibTrans" cxnId="{7BD68CFC-BC5C-491F-AEAF-BE86EC22B538}">
      <dgm:prSet/>
      <dgm:spPr/>
      <dgm:t>
        <a:bodyPr/>
        <a:lstStyle/>
        <a:p>
          <a:endParaRPr lang="ru-RU"/>
        </a:p>
      </dgm:t>
    </dgm:pt>
    <dgm:pt modelId="{293F63EF-51E1-456E-B0E2-E9687A8D4823}">
      <dgm:prSet phldrT="[Текст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dirty="0"/>
            <a:t>24 апреля</a:t>
          </a:r>
        </a:p>
      </dgm:t>
    </dgm:pt>
    <dgm:pt modelId="{5F818572-4710-4DF5-894D-B6C0A33E5235}" type="parTrans" cxnId="{5BF48C22-C805-4961-8056-3D3672A93B6E}">
      <dgm:prSet/>
      <dgm:spPr/>
      <dgm:t>
        <a:bodyPr/>
        <a:lstStyle/>
        <a:p>
          <a:endParaRPr lang="ru-RU"/>
        </a:p>
      </dgm:t>
    </dgm:pt>
    <dgm:pt modelId="{06C33E32-0A40-44EC-8214-4882F43FA179}" type="sibTrans" cxnId="{5BF48C22-C805-4961-8056-3D3672A93B6E}">
      <dgm:prSet/>
      <dgm:spPr/>
      <dgm:t>
        <a:bodyPr/>
        <a:lstStyle/>
        <a:p>
          <a:endParaRPr lang="ru-RU"/>
        </a:p>
      </dgm:t>
    </dgm:pt>
    <dgm:pt modelId="{7727BC85-312D-49EF-A19A-0760A74AE37A}">
      <dgm:prSet phldrT="[Текст]" custT="1"/>
      <dgm:spPr/>
      <dgm:t>
        <a:bodyPr/>
        <a:lstStyle/>
        <a:p>
          <a:endParaRPr lang="ru-RU" sz="2000" b="1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615F0C-3942-496C-9AF5-C57DE769574C}" type="parTrans" cxnId="{065056F7-93CC-475A-95AC-B68757225E03}">
      <dgm:prSet/>
      <dgm:spPr/>
      <dgm:t>
        <a:bodyPr/>
        <a:lstStyle/>
        <a:p>
          <a:endParaRPr lang="ru-RU"/>
        </a:p>
      </dgm:t>
    </dgm:pt>
    <dgm:pt modelId="{0D831DA6-4C89-406F-9DBB-6DF1F9D9F249}" type="sibTrans" cxnId="{065056F7-93CC-475A-95AC-B68757225E03}">
      <dgm:prSet/>
      <dgm:spPr/>
      <dgm:t>
        <a:bodyPr/>
        <a:lstStyle/>
        <a:p>
          <a:endParaRPr lang="ru-RU"/>
        </a:p>
      </dgm:t>
    </dgm:pt>
    <dgm:pt modelId="{AA194AC0-F6BD-42F0-A096-123F045DE515}">
      <dgm:prSet phldrT="[Текст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dirty="0"/>
            <a:t>8 октября</a:t>
          </a:r>
        </a:p>
      </dgm:t>
    </dgm:pt>
    <dgm:pt modelId="{2A05B70E-7F12-496F-A21A-432CF1F112D3}" type="parTrans" cxnId="{D3FD8D16-442B-4462-BDB4-3AFA52FC0007}">
      <dgm:prSet/>
      <dgm:spPr/>
      <dgm:t>
        <a:bodyPr/>
        <a:lstStyle/>
        <a:p>
          <a:endParaRPr lang="ru-RU"/>
        </a:p>
      </dgm:t>
    </dgm:pt>
    <dgm:pt modelId="{4C5C0E3B-C73D-461C-833B-A3E553D365B0}" type="sibTrans" cxnId="{D3FD8D16-442B-4462-BDB4-3AFA52FC0007}">
      <dgm:prSet/>
      <dgm:spPr/>
      <dgm:t>
        <a:bodyPr/>
        <a:lstStyle/>
        <a:p>
          <a:endParaRPr lang="ru-RU"/>
        </a:p>
      </dgm:t>
    </dgm:pt>
    <dgm:pt modelId="{DC85D42D-A729-47DF-A57B-E0E3004117F4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b="1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91D3A1-F33E-485A-82D5-178FDDE9A763}" type="parTrans" cxnId="{D1F5CD8D-7961-43FE-B606-521850CD6536}">
      <dgm:prSet/>
      <dgm:spPr/>
      <dgm:t>
        <a:bodyPr/>
        <a:lstStyle/>
        <a:p>
          <a:endParaRPr lang="ru-RU"/>
        </a:p>
      </dgm:t>
    </dgm:pt>
    <dgm:pt modelId="{33BB790C-3306-4331-816B-2CE6F0C01227}" type="sibTrans" cxnId="{D1F5CD8D-7961-43FE-B606-521850CD6536}">
      <dgm:prSet/>
      <dgm:spPr/>
      <dgm:t>
        <a:bodyPr/>
        <a:lstStyle/>
        <a:p>
          <a:endParaRPr lang="ru-RU"/>
        </a:p>
      </dgm:t>
    </dgm:pt>
    <dgm:pt modelId="{CB796AD9-FFBA-4F86-AAEF-8513808047E4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dirty="0"/>
            <a:t>28 февраля</a:t>
          </a:r>
        </a:p>
      </dgm:t>
    </dgm:pt>
    <dgm:pt modelId="{3436AA53-A543-4917-BEF7-55BDD99ABDA3}" type="parTrans" cxnId="{4457778B-583A-4F03-9092-752A3EF919C0}">
      <dgm:prSet/>
      <dgm:spPr/>
      <dgm:t>
        <a:bodyPr/>
        <a:lstStyle/>
        <a:p>
          <a:endParaRPr lang="ru-RU"/>
        </a:p>
      </dgm:t>
    </dgm:pt>
    <dgm:pt modelId="{565842BC-53D1-445E-B3E1-BAA998B5CCF9}" type="sibTrans" cxnId="{4457778B-583A-4F03-9092-752A3EF919C0}">
      <dgm:prSet/>
      <dgm:spPr/>
      <dgm:t>
        <a:bodyPr/>
        <a:lstStyle/>
        <a:p>
          <a:endParaRPr lang="ru-RU"/>
        </a:p>
      </dgm:t>
    </dgm:pt>
    <dgm:pt modelId="{0EEA6972-73EA-41E6-89B4-F20882AFDCE6}">
      <dgm:prSet custT="1"/>
      <dgm:spPr/>
      <dgm:t>
        <a:bodyPr/>
        <a:lstStyle/>
        <a:p>
          <a:endParaRPr lang="ru-RU" sz="2000" b="1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7051D0-0BCB-4ACE-A675-584F856DB5A1}" type="parTrans" cxnId="{2600DA45-3AEB-4AAF-8198-D50960355F0D}">
      <dgm:prSet/>
      <dgm:spPr/>
      <dgm:t>
        <a:bodyPr/>
        <a:lstStyle/>
        <a:p>
          <a:endParaRPr lang="ru-RU"/>
        </a:p>
      </dgm:t>
    </dgm:pt>
    <dgm:pt modelId="{7381A2CA-6C56-4934-805E-9D1495DA95D2}" type="sibTrans" cxnId="{2600DA45-3AEB-4AAF-8198-D50960355F0D}">
      <dgm:prSet/>
      <dgm:spPr/>
      <dgm:t>
        <a:bodyPr/>
        <a:lstStyle/>
        <a:p>
          <a:endParaRPr lang="ru-RU"/>
        </a:p>
      </dgm:t>
    </dgm:pt>
    <dgm:pt modelId="{BC0E8FA3-78F2-40E1-8F26-E8CC1D6A0342}">
      <dgm:prSet custT="1"/>
      <dgm:spPr/>
      <dgm:t>
        <a:bodyPr/>
        <a:lstStyle/>
        <a:p>
          <a:endParaRPr lang="ru-RU" sz="2000" b="1" dirty="0"/>
        </a:p>
      </dgm:t>
    </dgm:pt>
    <dgm:pt modelId="{ED40ED2A-656B-4403-BC1B-A7FBD662A43C}" type="parTrans" cxnId="{840E0476-199A-4406-9AA8-61CFA92ED54A}">
      <dgm:prSet/>
      <dgm:spPr/>
      <dgm:t>
        <a:bodyPr/>
        <a:lstStyle/>
        <a:p>
          <a:endParaRPr lang="ru-RU"/>
        </a:p>
      </dgm:t>
    </dgm:pt>
    <dgm:pt modelId="{6A43073F-4EA2-4DFB-A372-0DE7CF5D1A93}" type="sibTrans" cxnId="{840E0476-199A-4406-9AA8-61CFA92ED54A}">
      <dgm:prSet/>
      <dgm:spPr/>
      <dgm:t>
        <a:bodyPr/>
        <a:lstStyle/>
        <a:p>
          <a:endParaRPr lang="ru-RU"/>
        </a:p>
      </dgm:t>
    </dgm:pt>
    <dgm:pt modelId="{B33991BE-4D94-4BA5-8581-B6DA66E693D3}">
      <dgm:prSet/>
      <dgm:spPr/>
      <dgm:t>
        <a:bodyPr/>
        <a:lstStyle/>
        <a:p>
          <a:pPr marL="114300" lvl="1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400" dirty="0"/>
        </a:p>
      </dgm:t>
    </dgm:pt>
    <dgm:pt modelId="{A7CCD740-B59A-402A-BEF2-9CB604F6BAD1}" type="parTrans" cxnId="{6E0C0CAC-E335-4608-91F1-47918B7612C8}">
      <dgm:prSet/>
      <dgm:spPr/>
      <dgm:t>
        <a:bodyPr/>
        <a:lstStyle/>
        <a:p>
          <a:endParaRPr lang="ru-RU"/>
        </a:p>
      </dgm:t>
    </dgm:pt>
    <dgm:pt modelId="{D77E3BA2-5044-4B91-AE48-181DE9E8F48C}" type="sibTrans" cxnId="{6E0C0CAC-E335-4608-91F1-47918B7612C8}">
      <dgm:prSet/>
      <dgm:spPr/>
      <dgm:t>
        <a:bodyPr/>
        <a:lstStyle/>
        <a:p>
          <a:endParaRPr lang="ru-RU"/>
        </a:p>
      </dgm:t>
    </dgm:pt>
    <dgm:pt modelId="{CBEAFADE-1B11-45D4-823D-9E4FCEFB32AA}">
      <dgm:prSet custT="1"/>
      <dgm:spPr/>
      <dgm:t>
        <a:bodyPr/>
        <a:lstStyle/>
        <a:p>
          <a:r>
            <a:rPr lang="ru-RU" altLang="ru-RU" sz="2000" b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Проектирование работы УМО на 2020г</a:t>
          </a:r>
          <a:endParaRPr lang="ru-RU" sz="2000" b="1"/>
        </a:p>
      </dgm:t>
    </dgm:pt>
    <dgm:pt modelId="{37B9F9AF-B4B6-4954-B879-D0981D6B1344}" type="parTrans" cxnId="{510F2242-5F53-481F-AA35-51BC36F86BA2}">
      <dgm:prSet/>
      <dgm:spPr/>
      <dgm:t>
        <a:bodyPr/>
        <a:lstStyle/>
        <a:p>
          <a:endParaRPr lang="ru-RU"/>
        </a:p>
      </dgm:t>
    </dgm:pt>
    <dgm:pt modelId="{4B9A88E5-13C0-4887-B9E7-CB7E859BE26B}" type="sibTrans" cxnId="{510F2242-5F53-481F-AA35-51BC36F86BA2}">
      <dgm:prSet/>
      <dgm:spPr/>
      <dgm:t>
        <a:bodyPr/>
        <a:lstStyle/>
        <a:p>
          <a:endParaRPr lang="ru-RU"/>
        </a:p>
      </dgm:t>
    </dgm:pt>
    <dgm:pt modelId="{ABDAE954-5D7F-4206-BB97-DEF8CC1BA1F6}">
      <dgm:prSet custT="1"/>
      <dgm:spPr/>
      <dgm:t>
        <a:bodyPr/>
        <a:lstStyle/>
        <a:p>
          <a:r>
            <a:rPr lang="ru-RU" alt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Актуальность и способы сенсорного развития и воспитания детей раннего и дошкольного возраста</a:t>
          </a:r>
          <a:endParaRPr lang="ru-RU" sz="2000" b="1" dirty="0"/>
        </a:p>
      </dgm:t>
    </dgm:pt>
    <dgm:pt modelId="{B1C5D16D-F419-49D0-A4D8-AE24DE4CE6A4}" type="parTrans" cxnId="{DC683DFB-01A8-4F7D-8C64-595F34866617}">
      <dgm:prSet/>
      <dgm:spPr/>
      <dgm:t>
        <a:bodyPr/>
        <a:lstStyle/>
        <a:p>
          <a:endParaRPr lang="ru-RU"/>
        </a:p>
      </dgm:t>
    </dgm:pt>
    <dgm:pt modelId="{519E80D4-83B7-4ADA-BEDB-65C777227166}" type="sibTrans" cxnId="{DC683DFB-01A8-4F7D-8C64-595F34866617}">
      <dgm:prSet/>
      <dgm:spPr/>
      <dgm:t>
        <a:bodyPr/>
        <a:lstStyle/>
        <a:p>
          <a:endParaRPr lang="ru-RU"/>
        </a:p>
      </dgm:t>
    </dgm:pt>
    <dgm:pt modelId="{1600A55B-507E-4A02-8104-CED5B1427D91}">
      <dgm:prSet custT="1"/>
      <dgm:spPr/>
      <dgm:t>
        <a:bodyPr/>
        <a:lstStyle/>
        <a:p>
          <a:r>
            <a: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творческих способностей детей дошкольного возраста с ОВЗ</a:t>
          </a:r>
        </a:p>
      </dgm:t>
    </dgm:pt>
    <dgm:pt modelId="{B42373A6-9AA1-47E1-A7FB-AF7CA4ED0E9C}" type="parTrans" cxnId="{BB76AA60-BC03-466C-AC2F-9F94E15DC2E6}">
      <dgm:prSet/>
      <dgm:spPr/>
      <dgm:t>
        <a:bodyPr/>
        <a:lstStyle/>
        <a:p>
          <a:endParaRPr lang="ru-RU"/>
        </a:p>
      </dgm:t>
    </dgm:pt>
    <dgm:pt modelId="{62039387-7C48-44E0-ABCE-E60A60D759AE}" type="sibTrans" cxnId="{BB76AA60-BC03-466C-AC2F-9F94E15DC2E6}">
      <dgm:prSet/>
      <dgm:spPr/>
      <dgm:t>
        <a:bodyPr/>
        <a:lstStyle/>
        <a:p>
          <a:endParaRPr lang="ru-RU"/>
        </a:p>
      </dgm:t>
    </dgm:pt>
    <dgm:pt modelId="{358D0E59-7577-4D0F-960A-5D089C8C18D4}">
      <dgm:prSet custT="1"/>
      <dgm:spPr/>
      <dgm:t>
        <a:bodyPr/>
        <a:lstStyle/>
        <a:p>
          <a:r>
            <a: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Проблемы коммуникативно-речевого развития детей раннего возраста и их решение</a:t>
          </a:r>
        </a:p>
      </dgm:t>
    </dgm:pt>
    <dgm:pt modelId="{E80E7912-871A-4F17-9523-5C9D8CE39FA8}" type="parTrans" cxnId="{E5375FCB-B236-40F8-8B37-BAABAE57699F}">
      <dgm:prSet/>
      <dgm:spPr/>
      <dgm:t>
        <a:bodyPr/>
        <a:lstStyle/>
        <a:p>
          <a:endParaRPr lang="ru-RU"/>
        </a:p>
      </dgm:t>
    </dgm:pt>
    <dgm:pt modelId="{CA7AA262-FA55-4943-9DD5-5820D2B6590A}" type="sibTrans" cxnId="{E5375FCB-B236-40F8-8B37-BAABAE57699F}">
      <dgm:prSet/>
      <dgm:spPr/>
      <dgm:t>
        <a:bodyPr/>
        <a:lstStyle/>
        <a:p>
          <a:endParaRPr lang="ru-RU"/>
        </a:p>
      </dgm:t>
    </dgm:pt>
    <dgm:pt modelId="{28CEA6CE-270F-49D8-A1BA-D580C8557E2A}" type="pres">
      <dgm:prSet presAssocID="{32481EBF-A2F2-4A4E-9FE1-58D86F84A17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4960ED-08BF-4947-85B4-242F1D35C9BB}" type="pres">
      <dgm:prSet presAssocID="{A8387F98-78BE-4B50-857B-ED5338814960}" presName="composite" presStyleCnt="0"/>
      <dgm:spPr/>
    </dgm:pt>
    <dgm:pt modelId="{0B5B5D19-9A01-4C82-AE93-123E99B02152}" type="pres">
      <dgm:prSet presAssocID="{A8387F98-78BE-4B50-857B-ED5338814960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5263AC-8E6E-44AF-9A9D-3E6A470B38B1}" type="pres">
      <dgm:prSet presAssocID="{A8387F98-78BE-4B50-857B-ED5338814960}" presName="descendantText" presStyleLbl="alignAcc1" presStyleIdx="0" presStyleCnt="4" custScaleY="150148" custLinFactNeighborX="-209" custLinFactNeighborY="-19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9598C2-AC79-4F93-BE3D-9C37E73BDB12}" type="pres">
      <dgm:prSet presAssocID="{3A03393E-5045-4BB7-BF41-AD5338337E1C}" presName="sp" presStyleCnt="0"/>
      <dgm:spPr/>
    </dgm:pt>
    <dgm:pt modelId="{258C42DE-2AA3-499D-A765-94110ABC89AD}" type="pres">
      <dgm:prSet presAssocID="{CB796AD9-FFBA-4F86-AAEF-8513808047E4}" presName="composite" presStyleCnt="0"/>
      <dgm:spPr/>
    </dgm:pt>
    <dgm:pt modelId="{4DC8EDC3-C8B6-4529-BA23-13B181B51021}" type="pres">
      <dgm:prSet presAssocID="{CB796AD9-FFBA-4F86-AAEF-8513808047E4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64066C-54F5-40C5-AF5E-80161E3BEBFF}" type="pres">
      <dgm:prSet presAssocID="{CB796AD9-FFBA-4F86-AAEF-8513808047E4}" presName="descendantText" presStyleLbl="alignAcc1" presStyleIdx="1" presStyleCnt="4" custLinFactNeighborX="940" custLinFactNeighborY="106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922267-D8E7-4724-BB22-8715E6C051CE}" type="pres">
      <dgm:prSet presAssocID="{565842BC-53D1-445E-B3E1-BAA998B5CCF9}" presName="sp" presStyleCnt="0"/>
      <dgm:spPr/>
    </dgm:pt>
    <dgm:pt modelId="{055FA8F6-2E78-4462-AF97-BF2A6CA17D0D}" type="pres">
      <dgm:prSet presAssocID="{293F63EF-51E1-456E-B0E2-E9687A8D4823}" presName="composite" presStyleCnt="0"/>
      <dgm:spPr/>
    </dgm:pt>
    <dgm:pt modelId="{FC035017-DD4E-428F-AFF0-D3CCE70046D0}" type="pres">
      <dgm:prSet presAssocID="{293F63EF-51E1-456E-B0E2-E9687A8D4823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473E4F-0D85-460B-AFCB-0F368A85325C}" type="pres">
      <dgm:prSet presAssocID="{293F63EF-51E1-456E-B0E2-E9687A8D4823}" presName="descendantText" presStyleLbl="alignAcc1" presStyleIdx="2" presStyleCnt="4" custScaleY="158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2FF281-F351-4462-98ED-2DDC363469C2}" type="pres">
      <dgm:prSet presAssocID="{06C33E32-0A40-44EC-8214-4882F43FA179}" presName="sp" presStyleCnt="0"/>
      <dgm:spPr/>
    </dgm:pt>
    <dgm:pt modelId="{10F15569-9599-4032-9B61-4AA5593BE819}" type="pres">
      <dgm:prSet presAssocID="{AA194AC0-F6BD-42F0-A096-123F045DE515}" presName="composite" presStyleCnt="0"/>
      <dgm:spPr/>
    </dgm:pt>
    <dgm:pt modelId="{7B5F0955-2645-44E2-9D55-36DBC1EA13FF}" type="pres">
      <dgm:prSet presAssocID="{AA194AC0-F6BD-42F0-A096-123F045DE515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A0EEE9-8F61-4829-A830-DC59D9091651}" type="pres">
      <dgm:prSet presAssocID="{AA194AC0-F6BD-42F0-A096-123F045DE515}" presName="descendantText" presStyleLbl="alignAcc1" presStyleIdx="3" presStyleCnt="4" custScaleY="121242" custLinFactNeighborX="473" custLinFactNeighborY="139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00DA45-3AEB-4AAF-8198-D50960355F0D}" srcId="{CB796AD9-FFBA-4F86-AAEF-8513808047E4}" destId="{0EEA6972-73EA-41E6-89B4-F20882AFDCE6}" srcOrd="0" destOrd="0" parTransId="{D27051D0-0BCB-4ACE-A675-584F856DB5A1}" sibTransId="{7381A2CA-6C56-4934-805E-9D1495DA95D2}"/>
    <dgm:cxn modelId="{6E0C0CAC-E335-4608-91F1-47918B7612C8}" srcId="{AA194AC0-F6BD-42F0-A096-123F045DE515}" destId="{B33991BE-4D94-4BA5-8581-B6DA66E693D3}" srcOrd="2" destOrd="0" parTransId="{A7CCD740-B59A-402A-BEF2-9CB604F6BAD1}" sibTransId="{D77E3BA2-5044-4B91-AE48-181DE9E8F48C}"/>
    <dgm:cxn modelId="{BB76AA60-BC03-466C-AC2F-9F94E15DC2E6}" srcId="{293F63EF-51E1-456E-B0E2-E9687A8D4823}" destId="{1600A55B-507E-4A02-8104-CED5B1427D91}" srcOrd="1" destOrd="0" parTransId="{B42373A6-9AA1-47E1-A7FB-AF7CA4ED0E9C}" sibTransId="{62039387-7C48-44E0-ABCE-E60A60D759AE}"/>
    <dgm:cxn modelId="{1E8262C3-3605-4A14-AA8A-F8C992EE956D}" srcId="{32481EBF-A2F2-4A4E-9FE1-58D86F84A171}" destId="{A8387F98-78BE-4B50-857B-ED5338814960}" srcOrd="0" destOrd="0" parTransId="{8D5124E8-AAA1-42C6-B9D6-DE3F1A262C28}" sibTransId="{3A03393E-5045-4BB7-BF41-AD5338337E1C}"/>
    <dgm:cxn modelId="{B1FDA118-21B6-4D48-9802-5CCDDC05BA48}" type="presOf" srcId="{B33991BE-4D94-4BA5-8581-B6DA66E693D3}" destId="{29A0EEE9-8F61-4829-A830-DC59D9091651}" srcOrd="0" destOrd="2" presId="urn:microsoft.com/office/officeart/2005/8/layout/chevron2"/>
    <dgm:cxn modelId="{917BC6B9-A7E9-4372-94C0-D8DE2CF45EB5}" type="presOf" srcId="{AA194AC0-F6BD-42F0-A096-123F045DE515}" destId="{7B5F0955-2645-44E2-9D55-36DBC1EA13FF}" srcOrd="0" destOrd="0" presId="urn:microsoft.com/office/officeart/2005/8/layout/chevron2"/>
    <dgm:cxn modelId="{B9AFFD1E-89DB-40B6-92F6-07879C3F0865}" type="presOf" srcId="{1600A55B-507E-4A02-8104-CED5B1427D91}" destId="{0F473E4F-0D85-460B-AFCB-0F368A85325C}" srcOrd="0" destOrd="1" presId="urn:microsoft.com/office/officeart/2005/8/layout/chevron2"/>
    <dgm:cxn modelId="{31498B40-DB19-4F34-B741-902F468D84B2}" type="presOf" srcId="{293F63EF-51E1-456E-B0E2-E9687A8D4823}" destId="{FC035017-DD4E-428F-AFF0-D3CCE70046D0}" srcOrd="0" destOrd="0" presId="urn:microsoft.com/office/officeart/2005/8/layout/chevron2"/>
    <dgm:cxn modelId="{D1F5CD8D-7961-43FE-B606-521850CD6536}" srcId="{AA194AC0-F6BD-42F0-A096-123F045DE515}" destId="{DC85D42D-A729-47DF-A57B-E0E3004117F4}" srcOrd="0" destOrd="0" parTransId="{C091D3A1-F33E-485A-82D5-178FDDE9A763}" sibTransId="{33BB790C-3306-4331-816B-2CE6F0C01227}"/>
    <dgm:cxn modelId="{C988DCDA-7089-45A4-92EB-1F3205872BB6}" type="presOf" srcId="{A8387F98-78BE-4B50-857B-ED5338814960}" destId="{0B5B5D19-9A01-4C82-AE93-123E99B02152}" srcOrd="0" destOrd="0" presId="urn:microsoft.com/office/officeart/2005/8/layout/chevron2"/>
    <dgm:cxn modelId="{4457778B-583A-4F03-9092-752A3EF919C0}" srcId="{32481EBF-A2F2-4A4E-9FE1-58D86F84A171}" destId="{CB796AD9-FFBA-4F86-AAEF-8513808047E4}" srcOrd="1" destOrd="0" parTransId="{3436AA53-A543-4917-BEF7-55BDD99ABDA3}" sibTransId="{565842BC-53D1-445E-B3E1-BAA998B5CCF9}"/>
    <dgm:cxn modelId="{C3C0ED62-52D2-4EBC-B736-34AA057A7D84}" type="presOf" srcId="{CB796AD9-FFBA-4F86-AAEF-8513808047E4}" destId="{4DC8EDC3-C8B6-4529-BA23-13B181B51021}" srcOrd="0" destOrd="0" presId="urn:microsoft.com/office/officeart/2005/8/layout/chevron2"/>
    <dgm:cxn modelId="{510F2242-5F53-481F-AA35-51BC36F86BA2}" srcId="{A8387F98-78BE-4B50-857B-ED5338814960}" destId="{CBEAFADE-1B11-45D4-823D-9E4FCEFB32AA}" srcOrd="1" destOrd="0" parTransId="{37B9F9AF-B4B6-4954-B879-D0981D6B1344}" sibTransId="{4B9A88E5-13C0-4887-B9E7-CB7E859BE26B}"/>
    <dgm:cxn modelId="{6AA5DD92-FCA1-4D5F-938D-3870ADC91D4F}" type="presOf" srcId="{358D0E59-7577-4D0F-960A-5D089C8C18D4}" destId="{29A0EEE9-8F61-4829-A830-DC59D9091651}" srcOrd="0" destOrd="1" presId="urn:microsoft.com/office/officeart/2005/8/layout/chevron2"/>
    <dgm:cxn modelId="{840E0476-199A-4406-9AA8-61CFA92ED54A}" srcId="{CB796AD9-FFBA-4F86-AAEF-8513808047E4}" destId="{BC0E8FA3-78F2-40E1-8F26-E8CC1D6A0342}" srcOrd="2" destOrd="0" parTransId="{ED40ED2A-656B-4403-BC1B-A7FBD662A43C}" sibTransId="{6A43073F-4EA2-4DFB-A372-0DE7CF5D1A93}"/>
    <dgm:cxn modelId="{691D7ABC-578D-4AE5-A0ED-3ABA67377E08}" type="presOf" srcId="{ABDAE954-5D7F-4206-BB97-DEF8CC1BA1F6}" destId="{DF64066C-54F5-40C5-AF5E-80161E3BEBFF}" srcOrd="0" destOrd="1" presId="urn:microsoft.com/office/officeart/2005/8/layout/chevron2"/>
    <dgm:cxn modelId="{DC683DFB-01A8-4F7D-8C64-595F34866617}" srcId="{CB796AD9-FFBA-4F86-AAEF-8513808047E4}" destId="{ABDAE954-5D7F-4206-BB97-DEF8CC1BA1F6}" srcOrd="1" destOrd="0" parTransId="{B1C5D16D-F419-49D0-A4D8-AE24DE4CE6A4}" sibTransId="{519E80D4-83B7-4ADA-BEDB-65C777227166}"/>
    <dgm:cxn modelId="{AAD2B5E5-ABBA-4ADA-BF6A-DC2575B3AF2F}" type="presOf" srcId="{BC0E8FA3-78F2-40E1-8F26-E8CC1D6A0342}" destId="{DF64066C-54F5-40C5-AF5E-80161E3BEBFF}" srcOrd="0" destOrd="2" presId="urn:microsoft.com/office/officeart/2005/8/layout/chevron2"/>
    <dgm:cxn modelId="{11F9A3F8-A231-47A2-9D80-C77F7C1ED7DF}" type="presOf" srcId="{DC85D42D-A729-47DF-A57B-E0E3004117F4}" destId="{29A0EEE9-8F61-4829-A830-DC59D9091651}" srcOrd="0" destOrd="0" presId="urn:microsoft.com/office/officeart/2005/8/layout/chevron2"/>
    <dgm:cxn modelId="{6123D355-16F4-4904-9DD7-5AFFD8C47106}" type="presOf" srcId="{BDF30134-1182-44B8-B8D5-F1BA989A82E5}" destId="{C25263AC-8E6E-44AF-9A9D-3E6A470B38B1}" srcOrd="0" destOrd="0" presId="urn:microsoft.com/office/officeart/2005/8/layout/chevron2"/>
    <dgm:cxn modelId="{D3FD8D16-442B-4462-BDB4-3AFA52FC0007}" srcId="{32481EBF-A2F2-4A4E-9FE1-58D86F84A171}" destId="{AA194AC0-F6BD-42F0-A096-123F045DE515}" srcOrd="3" destOrd="0" parTransId="{2A05B70E-7F12-496F-A21A-432CF1F112D3}" sibTransId="{4C5C0E3B-C73D-461C-833B-A3E553D365B0}"/>
    <dgm:cxn modelId="{C9CE43A4-5452-4597-AA43-60D1F85F4FD3}" type="presOf" srcId="{0EEA6972-73EA-41E6-89B4-F20882AFDCE6}" destId="{DF64066C-54F5-40C5-AF5E-80161E3BEBFF}" srcOrd="0" destOrd="0" presId="urn:microsoft.com/office/officeart/2005/8/layout/chevron2"/>
    <dgm:cxn modelId="{E5375FCB-B236-40F8-8B37-BAABAE57699F}" srcId="{AA194AC0-F6BD-42F0-A096-123F045DE515}" destId="{358D0E59-7577-4D0F-960A-5D089C8C18D4}" srcOrd="1" destOrd="0" parTransId="{E80E7912-871A-4F17-9523-5C9D8CE39FA8}" sibTransId="{CA7AA262-FA55-4943-9DD5-5820D2B6590A}"/>
    <dgm:cxn modelId="{065056F7-93CC-475A-95AC-B68757225E03}" srcId="{293F63EF-51E1-456E-B0E2-E9687A8D4823}" destId="{7727BC85-312D-49EF-A19A-0760A74AE37A}" srcOrd="0" destOrd="0" parTransId="{FC615F0C-3942-496C-9AF5-C57DE769574C}" sibTransId="{0D831DA6-4C89-406F-9DBB-6DF1F9D9F249}"/>
    <dgm:cxn modelId="{7BD68CFC-BC5C-491F-AEAF-BE86EC22B538}" srcId="{A8387F98-78BE-4B50-857B-ED5338814960}" destId="{BDF30134-1182-44B8-B8D5-F1BA989A82E5}" srcOrd="0" destOrd="0" parTransId="{7011C73C-99D3-45F2-93CB-A43E4D23D3B4}" sibTransId="{A5F8E644-57EA-4CBB-A457-619CA490BCFA}"/>
    <dgm:cxn modelId="{2D92CF2A-C2E4-4427-9BBF-7C687F05B69D}" type="presOf" srcId="{7727BC85-312D-49EF-A19A-0760A74AE37A}" destId="{0F473E4F-0D85-460B-AFCB-0F368A85325C}" srcOrd="0" destOrd="0" presId="urn:microsoft.com/office/officeart/2005/8/layout/chevron2"/>
    <dgm:cxn modelId="{5BF48C22-C805-4961-8056-3D3672A93B6E}" srcId="{32481EBF-A2F2-4A4E-9FE1-58D86F84A171}" destId="{293F63EF-51E1-456E-B0E2-E9687A8D4823}" srcOrd="2" destOrd="0" parTransId="{5F818572-4710-4DF5-894D-B6C0A33E5235}" sibTransId="{06C33E32-0A40-44EC-8214-4882F43FA179}"/>
    <dgm:cxn modelId="{36937652-8390-4D9F-AFBB-B90FFFC8B2B0}" type="presOf" srcId="{CBEAFADE-1B11-45D4-823D-9E4FCEFB32AA}" destId="{C25263AC-8E6E-44AF-9A9D-3E6A470B38B1}" srcOrd="0" destOrd="1" presId="urn:microsoft.com/office/officeart/2005/8/layout/chevron2"/>
    <dgm:cxn modelId="{A6187E4B-2C44-4C09-9397-45B864D1F9E8}" type="presOf" srcId="{32481EBF-A2F2-4A4E-9FE1-58D86F84A171}" destId="{28CEA6CE-270F-49D8-A1BA-D580C8557E2A}" srcOrd="0" destOrd="0" presId="urn:microsoft.com/office/officeart/2005/8/layout/chevron2"/>
    <dgm:cxn modelId="{E0AEB4E5-9595-432B-A0E1-89D2E0B62A8E}" type="presParOf" srcId="{28CEA6CE-270F-49D8-A1BA-D580C8557E2A}" destId="{604960ED-08BF-4947-85B4-242F1D35C9BB}" srcOrd="0" destOrd="0" presId="urn:microsoft.com/office/officeart/2005/8/layout/chevron2"/>
    <dgm:cxn modelId="{CC00FB63-A680-4E45-974E-872C7C4C7D8D}" type="presParOf" srcId="{604960ED-08BF-4947-85B4-242F1D35C9BB}" destId="{0B5B5D19-9A01-4C82-AE93-123E99B02152}" srcOrd="0" destOrd="0" presId="urn:microsoft.com/office/officeart/2005/8/layout/chevron2"/>
    <dgm:cxn modelId="{6DE807C9-43FA-4322-B30F-0A76FC3A991D}" type="presParOf" srcId="{604960ED-08BF-4947-85B4-242F1D35C9BB}" destId="{C25263AC-8E6E-44AF-9A9D-3E6A470B38B1}" srcOrd="1" destOrd="0" presId="urn:microsoft.com/office/officeart/2005/8/layout/chevron2"/>
    <dgm:cxn modelId="{E69643B3-E4BB-4378-9400-F016BCB5DC27}" type="presParOf" srcId="{28CEA6CE-270F-49D8-A1BA-D580C8557E2A}" destId="{659598C2-AC79-4F93-BE3D-9C37E73BDB12}" srcOrd="1" destOrd="0" presId="urn:microsoft.com/office/officeart/2005/8/layout/chevron2"/>
    <dgm:cxn modelId="{78D12405-4CD6-45DB-92D7-23B0F431B12E}" type="presParOf" srcId="{28CEA6CE-270F-49D8-A1BA-D580C8557E2A}" destId="{258C42DE-2AA3-499D-A765-94110ABC89AD}" srcOrd="2" destOrd="0" presId="urn:microsoft.com/office/officeart/2005/8/layout/chevron2"/>
    <dgm:cxn modelId="{588972D1-E61E-4C97-9CA0-FD02C4441919}" type="presParOf" srcId="{258C42DE-2AA3-499D-A765-94110ABC89AD}" destId="{4DC8EDC3-C8B6-4529-BA23-13B181B51021}" srcOrd="0" destOrd="0" presId="urn:microsoft.com/office/officeart/2005/8/layout/chevron2"/>
    <dgm:cxn modelId="{C18E51FE-5180-48B8-92DA-DBAF12261003}" type="presParOf" srcId="{258C42DE-2AA3-499D-A765-94110ABC89AD}" destId="{DF64066C-54F5-40C5-AF5E-80161E3BEBFF}" srcOrd="1" destOrd="0" presId="urn:microsoft.com/office/officeart/2005/8/layout/chevron2"/>
    <dgm:cxn modelId="{8FEC580B-5B72-4559-ADD7-F541C8726FC8}" type="presParOf" srcId="{28CEA6CE-270F-49D8-A1BA-D580C8557E2A}" destId="{BA922267-D8E7-4724-BB22-8715E6C051CE}" srcOrd="3" destOrd="0" presId="urn:microsoft.com/office/officeart/2005/8/layout/chevron2"/>
    <dgm:cxn modelId="{3A0C9370-85C4-4319-B48C-56E73ABC3E80}" type="presParOf" srcId="{28CEA6CE-270F-49D8-A1BA-D580C8557E2A}" destId="{055FA8F6-2E78-4462-AF97-BF2A6CA17D0D}" srcOrd="4" destOrd="0" presId="urn:microsoft.com/office/officeart/2005/8/layout/chevron2"/>
    <dgm:cxn modelId="{F401B125-C5E7-4213-AC51-848B5D9059B8}" type="presParOf" srcId="{055FA8F6-2E78-4462-AF97-BF2A6CA17D0D}" destId="{FC035017-DD4E-428F-AFF0-D3CCE70046D0}" srcOrd="0" destOrd="0" presId="urn:microsoft.com/office/officeart/2005/8/layout/chevron2"/>
    <dgm:cxn modelId="{BB947B61-828F-49B7-AFFE-0B56E88D1983}" type="presParOf" srcId="{055FA8F6-2E78-4462-AF97-BF2A6CA17D0D}" destId="{0F473E4F-0D85-460B-AFCB-0F368A85325C}" srcOrd="1" destOrd="0" presId="urn:microsoft.com/office/officeart/2005/8/layout/chevron2"/>
    <dgm:cxn modelId="{7FD949B1-8A1F-487D-8B08-15B2BF658B53}" type="presParOf" srcId="{28CEA6CE-270F-49D8-A1BA-D580C8557E2A}" destId="{172FF281-F351-4462-98ED-2DDC363469C2}" srcOrd="5" destOrd="0" presId="urn:microsoft.com/office/officeart/2005/8/layout/chevron2"/>
    <dgm:cxn modelId="{ADBA0CC8-EAB9-4C56-A630-7AAD4BAABD55}" type="presParOf" srcId="{28CEA6CE-270F-49D8-A1BA-D580C8557E2A}" destId="{10F15569-9599-4032-9B61-4AA5593BE819}" srcOrd="6" destOrd="0" presId="urn:microsoft.com/office/officeart/2005/8/layout/chevron2"/>
    <dgm:cxn modelId="{5863940F-0E9E-4AEA-A193-116652B4E78F}" type="presParOf" srcId="{10F15569-9599-4032-9B61-4AA5593BE819}" destId="{7B5F0955-2645-44E2-9D55-36DBC1EA13FF}" srcOrd="0" destOrd="0" presId="urn:microsoft.com/office/officeart/2005/8/layout/chevron2"/>
    <dgm:cxn modelId="{813E5579-FC74-4ADA-9457-2736E342D527}" type="presParOf" srcId="{10F15569-9599-4032-9B61-4AA5593BE819}" destId="{29A0EEE9-8F61-4829-A830-DC59D909165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9C51347-E474-4935-A7DC-D94E04EAF6E8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DF5B2F0-B8D0-40E4-B9C2-D635533D1063}">
      <dgm:prSet custT="1"/>
      <dgm:spPr>
        <a:solidFill>
          <a:srgbClr val="FFFF00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 мая - </a:t>
          </a:r>
          <a:r>
            <a:rPr lang="ru-RU" altLang="ru-RU" sz="2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Конструктивное взаимодействие с семьей ребенка с РАС</a:t>
          </a:r>
        </a:p>
        <a:p>
          <a:endParaRPr lang="ru-RU" altLang="ru-RU" sz="1400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16FC69-3502-4264-88A2-C4D6C2216376}" type="parTrans" cxnId="{C945B49C-B3DF-48B9-BB3E-1B9D224223EB}">
      <dgm:prSet/>
      <dgm:spPr/>
      <dgm:t>
        <a:bodyPr/>
        <a:lstStyle/>
        <a:p>
          <a:endParaRPr lang="ru-RU"/>
        </a:p>
      </dgm:t>
    </dgm:pt>
    <dgm:pt modelId="{5CEBCDA2-8EA4-4B69-83B0-BF0724AAE910}" type="sibTrans" cxnId="{C945B49C-B3DF-48B9-BB3E-1B9D224223EB}">
      <dgm:prSet/>
      <dgm:spPr/>
      <dgm:t>
        <a:bodyPr/>
        <a:lstStyle/>
        <a:p>
          <a:endParaRPr lang="ru-RU"/>
        </a:p>
      </dgm:t>
    </dgm:pt>
    <dgm:pt modelId="{72E18FE1-4A79-4DC6-A1D8-8FE47C1DB6FB}">
      <dgm:prSet custT="1"/>
      <dgm:spPr>
        <a:solidFill>
          <a:srgbClr val="FFFF00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 февраля - </a:t>
          </a:r>
          <a:r>
            <a:rPr lang="ru-RU" altLang="ru-RU" sz="1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Проектирование работы УМО</a:t>
          </a:r>
        </a:p>
      </dgm:t>
    </dgm:pt>
    <dgm:pt modelId="{0BD71411-32A0-42C2-8E85-12A08BEE8071}" type="parTrans" cxnId="{EB376C6B-6AAC-46D7-BACC-8D8C2E9BD311}">
      <dgm:prSet/>
      <dgm:spPr/>
      <dgm:t>
        <a:bodyPr/>
        <a:lstStyle/>
        <a:p>
          <a:endParaRPr lang="ru-RU"/>
        </a:p>
      </dgm:t>
    </dgm:pt>
    <dgm:pt modelId="{7126B7CB-CB41-4479-B6CF-E1ED7B7DC5B0}" type="sibTrans" cxnId="{EB376C6B-6AAC-46D7-BACC-8D8C2E9BD311}">
      <dgm:prSet/>
      <dgm:spPr/>
      <dgm:t>
        <a:bodyPr/>
        <a:lstStyle/>
        <a:p>
          <a:endParaRPr lang="ru-RU"/>
        </a:p>
      </dgm:t>
    </dgm:pt>
    <dgm:pt modelId="{8431289D-5DF7-4A89-8716-C173BF47CEEF}">
      <dgm:prSet custT="1"/>
      <dgm:spPr>
        <a:solidFill>
          <a:srgbClr val="00B0F0"/>
        </a:solidFill>
      </dgm:spPr>
      <dgm:t>
        <a:bodyPr/>
        <a:lstStyle/>
        <a:p>
          <a:r>
            <a:rPr lang="ru-RU" alt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ТЕМЫ УМО</a:t>
          </a:r>
        </a:p>
      </dgm:t>
    </dgm:pt>
    <dgm:pt modelId="{630AA026-D348-4745-84E9-119B2A300AD0}" type="parTrans" cxnId="{E671E7EA-E47D-4B15-91FD-14D9831F1F84}">
      <dgm:prSet/>
      <dgm:spPr/>
      <dgm:t>
        <a:bodyPr/>
        <a:lstStyle/>
        <a:p>
          <a:endParaRPr lang="ru-RU"/>
        </a:p>
      </dgm:t>
    </dgm:pt>
    <dgm:pt modelId="{842E2889-FC79-4633-B5EB-EC446B6C9D9D}" type="sibTrans" cxnId="{E671E7EA-E47D-4B15-91FD-14D9831F1F84}">
      <dgm:prSet/>
      <dgm:spPr/>
      <dgm:t>
        <a:bodyPr/>
        <a:lstStyle/>
        <a:p>
          <a:endParaRPr lang="ru-RU"/>
        </a:p>
      </dgm:t>
    </dgm:pt>
    <dgm:pt modelId="{C0D3A6EC-C83A-420A-A277-65BE814CFDD5}">
      <dgm:prSet custT="1"/>
      <dgm:spPr>
        <a:solidFill>
          <a:srgbClr val="FFFF00"/>
        </a:solidFill>
      </dgm:spPr>
      <dgm:t>
        <a:bodyPr/>
        <a:lstStyle/>
        <a:p>
          <a:r>
            <a:rPr lang="ru-RU" altLang="ru-RU" sz="1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декабря - </a:t>
          </a:r>
          <a:r>
            <a:rPr lang="ru-RU" altLang="ru-RU" sz="1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социальных навыков у детей с РАС</a:t>
          </a:r>
        </a:p>
      </dgm:t>
    </dgm:pt>
    <dgm:pt modelId="{778F222F-E1A3-41E7-8BD7-82BDAD722923}" type="parTrans" cxnId="{6DDE0F4E-A192-4949-86F7-D6C0A2AA5EE3}">
      <dgm:prSet/>
      <dgm:spPr/>
      <dgm:t>
        <a:bodyPr/>
        <a:lstStyle/>
        <a:p>
          <a:endParaRPr lang="ru-RU"/>
        </a:p>
      </dgm:t>
    </dgm:pt>
    <dgm:pt modelId="{375592F0-581B-410F-BAA2-1A2906F880FE}" type="sibTrans" cxnId="{6DDE0F4E-A192-4949-86F7-D6C0A2AA5EE3}">
      <dgm:prSet/>
      <dgm:spPr/>
      <dgm:t>
        <a:bodyPr/>
        <a:lstStyle/>
        <a:p>
          <a:endParaRPr lang="ru-RU"/>
        </a:p>
      </dgm:t>
    </dgm:pt>
    <dgm:pt modelId="{33EE12F6-6FEB-42CF-9A0F-C6BAEDAF1F5E}">
      <dgm:prSet custT="1"/>
      <dgm:spPr>
        <a:solidFill>
          <a:srgbClr val="FFFF00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1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24 сентября - </a:t>
          </a:r>
          <a:r>
            <a:rPr lang="ru-RU" altLang="ru-RU" sz="1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Включение детей с РАС в образовательное пространство</a:t>
          </a:r>
        </a:p>
        <a:p>
          <a:pPr lvl="0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dirty="0"/>
        </a:p>
      </dgm:t>
    </dgm:pt>
    <dgm:pt modelId="{9EDF187B-069A-4735-A5B5-30E3B51E28F5}" type="sibTrans" cxnId="{27BB804B-065C-46D7-904A-1E0A4FE125C6}">
      <dgm:prSet/>
      <dgm:spPr/>
      <dgm:t>
        <a:bodyPr/>
        <a:lstStyle/>
        <a:p>
          <a:endParaRPr lang="ru-RU"/>
        </a:p>
      </dgm:t>
    </dgm:pt>
    <dgm:pt modelId="{E4DED8A2-08EC-447B-95F0-BEE9BBFE57C2}" type="parTrans" cxnId="{27BB804B-065C-46D7-904A-1E0A4FE125C6}">
      <dgm:prSet/>
      <dgm:spPr/>
      <dgm:t>
        <a:bodyPr/>
        <a:lstStyle/>
        <a:p>
          <a:endParaRPr lang="ru-RU"/>
        </a:p>
      </dgm:t>
    </dgm:pt>
    <dgm:pt modelId="{3405F910-97D1-4372-BFD8-C7DB6EE37A08}" type="pres">
      <dgm:prSet presAssocID="{D9C51347-E474-4935-A7DC-D94E04EAF6E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F934D6-86C2-426D-88DD-F72F96F890B7}" type="pres">
      <dgm:prSet presAssocID="{8431289D-5DF7-4A89-8716-C173BF47CEEF}" presName="node" presStyleLbl="node1" presStyleIdx="0" presStyleCnt="5" custScaleX="1648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D77E20-88A8-42F8-9F78-F6F517916C3A}" type="pres">
      <dgm:prSet presAssocID="{8431289D-5DF7-4A89-8716-C173BF47CEEF}" presName="spNode" presStyleCnt="0"/>
      <dgm:spPr/>
    </dgm:pt>
    <dgm:pt modelId="{CFCC0DF5-FB21-4F7B-9439-1D3CA34FD74E}" type="pres">
      <dgm:prSet presAssocID="{842E2889-FC79-4633-B5EB-EC446B6C9D9D}" presName="sibTrans" presStyleLbl="sibTrans1D1" presStyleIdx="0" presStyleCnt="5"/>
      <dgm:spPr/>
      <dgm:t>
        <a:bodyPr/>
        <a:lstStyle/>
        <a:p>
          <a:endParaRPr lang="ru-RU"/>
        </a:p>
      </dgm:t>
    </dgm:pt>
    <dgm:pt modelId="{36C6C621-9615-467E-B89F-C79A696C577B}" type="pres">
      <dgm:prSet presAssocID="{72E18FE1-4A79-4DC6-A1D8-8FE47C1DB6FB}" presName="node" presStyleLbl="node1" presStyleIdx="1" presStyleCnt="5" custScaleX="189020" custRadScaleRad="108505" custRadScaleInc="1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90AEE2-6263-400B-A140-CF30B8DBA88B}" type="pres">
      <dgm:prSet presAssocID="{72E18FE1-4A79-4DC6-A1D8-8FE47C1DB6FB}" presName="spNode" presStyleCnt="0"/>
      <dgm:spPr/>
    </dgm:pt>
    <dgm:pt modelId="{17C2A49E-E94D-462A-AC73-4629CDD205BD}" type="pres">
      <dgm:prSet presAssocID="{7126B7CB-CB41-4479-B6CF-E1ED7B7DC5B0}" presName="sibTrans" presStyleLbl="sibTrans1D1" presStyleIdx="1" presStyleCnt="5"/>
      <dgm:spPr/>
      <dgm:t>
        <a:bodyPr/>
        <a:lstStyle/>
        <a:p>
          <a:endParaRPr lang="ru-RU"/>
        </a:p>
      </dgm:t>
    </dgm:pt>
    <dgm:pt modelId="{14270B91-BF56-4AD1-9CEF-203223C31AE1}" type="pres">
      <dgm:prSet presAssocID="{8DF5B2F0-B8D0-40E4-B9C2-D635533D1063}" presName="node" presStyleLbl="node1" presStyleIdx="2" presStyleCnt="5" custScaleX="227216" custRadScaleRad="112634" custRadScaleInc="-1083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C55B69-5966-4A2A-8BDC-92E43C678528}" type="pres">
      <dgm:prSet presAssocID="{8DF5B2F0-B8D0-40E4-B9C2-D635533D1063}" presName="spNode" presStyleCnt="0"/>
      <dgm:spPr/>
    </dgm:pt>
    <dgm:pt modelId="{A1FDE63F-85CA-422B-973F-2C2A0A899309}" type="pres">
      <dgm:prSet presAssocID="{5CEBCDA2-8EA4-4B69-83B0-BF0724AAE910}" presName="sibTrans" presStyleLbl="sibTrans1D1" presStyleIdx="2" presStyleCnt="5"/>
      <dgm:spPr/>
      <dgm:t>
        <a:bodyPr/>
        <a:lstStyle/>
        <a:p>
          <a:endParaRPr lang="ru-RU"/>
        </a:p>
      </dgm:t>
    </dgm:pt>
    <dgm:pt modelId="{D18726EF-2488-4473-BDBC-B72E445D5E12}" type="pres">
      <dgm:prSet presAssocID="{33EE12F6-6FEB-42CF-9A0F-C6BAEDAF1F5E}" presName="node" presStyleLbl="node1" presStyleIdx="3" presStyleCnt="5" custScaleX="223086" custRadScaleRad="100006" custRadScaleInc="920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CDC5FF-F249-43D6-8CB4-9C94805EA6B0}" type="pres">
      <dgm:prSet presAssocID="{33EE12F6-6FEB-42CF-9A0F-C6BAEDAF1F5E}" presName="spNode" presStyleCnt="0"/>
      <dgm:spPr/>
    </dgm:pt>
    <dgm:pt modelId="{B3F706C7-DB2A-46A6-AC96-BF7702022B7A}" type="pres">
      <dgm:prSet presAssocID="{9EDF187B-069A-4735-A5B5-30E3B51E28F5}" presName="sibTrans" presStyleLbl="sibTrans1D1" presStyleIdx="3" presStyleCnt="5"/>
      <dgm:spPr/>
      <dgm:t>
        <a:bodyPr/>
        <a:lstStyle/>
        <a:p>
          <a:endParaRPr lang="ru-RU"/>
        </a:p>
      </dgm:t>
    </dgm:pt>
    <dgm:pt modelId="{C344F096-36BF-48C1-9009-1538318935AB}" type="pres">
      <dgm:prSet presAssocID="{C0D3A6EC-C83A-420A-A277-65BE814CFDD5}" presName="node" presStyleLbl="node1" presStyleIdx="4" presStyleCnt="5" custScaleX="1851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868BD4-EB59-42EB-B556-48C41AF316E2}" type="pres">
      <dgm:prSet presAssocID="{C0D3A6EC-C83A-420A-A277-65BE814CFDD5}" presName="spNode" presStyleCnt="0"/>
      <dgm:spPr/>
    </dgm:pt>
    <dgm:pt modelId="{10A67737-637C-43CD-BE5D-054B34102655}" type="pres">
      <dgm:prSet presAssocID="{375592F0-581B-410F-BAA2-1A2906F880FE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BAB3FAF0-1687-4EDE-9D97-613D834A37DD}" type="presOf" srcId="{72E18FE1-4A79-4DC6-A1D8-8FE47C1DB6FB}" destId="{36C6C621-9615-467E-B89F-C79A696C577B}" srcOrd="0" destOrd="0" presId="urn:microsoft.com/office/officeart/2005/8/layout/cycle6"/>
    <dgm:cxn modelId="{68EA8650-5FCE-48E8-B758-6C48D020A5F5}" type="presOf" srcId="{8431289D-5DF7-4A89-8716-C173BF47CEEF}" destId="{26F934D6-86C2-426D-88DD-F72F96F890B7}" srcOrd="0" destOrd="0" presId="urn:microsoft.com/office/officeart/2005/8/layout/cycle6"/>
    <dgm:cxn modelId="{DD3B1FDD-F70B-42CE-B6D1-226B56527DBA}" type="presOf" srcId="{D9C51347-E474-4935-A7DC-D94E04EAF6E8}" destId="{3405F910-97D1-4372-BFD8-C7DB6EE37A08}" srcOrd="0" destOrd="0" presId="urn:microsoft.com/office/officeart/2005/8/layout/cycle6"/>
    <dgm:cxn modelId="{C945B49C-B3DF-48B9-BB3E-1B9D224223EB}" srcId="{D9C51347-E474-4935-A7DC-D94E04EAF6E8}" destId="{8DF5B2F0-B8D0-40E4-B9C2-D635533D1063}" srcOrd="2" destOrd="0" parTransId="{C916FC69-3502-4264-88A2-C4D6C2216376}" sibTransId="{5CEBCDA2-8EA4-4B69-83B0-BF0724AAE910}"/>
    <dgm:cxn modelId="{E671E7EA-E47D-4B15-91FD-14D9831F1F84}" srcId="{D9C51347-E474-4935-A7DC-D94E04EAF6E8}" destId="{8431289D-5DF7-4A89-8716-C173BF47CEEF}" srcOrd="0" destOrd="0" parTransId="{630AA026-D348-4745-84E9-119B2A300AD0}" sibTransId="{842E2889-FC79-4633-B5EB-EC446B6C9D9D}"/>
    <dgm:cxn modelId="{6C9EB1B0-2A67-4F2C-BA6C-9A92382BBCAA}" type="presOf" srcId="{8DF5B2F0-B8D0-40E4-B9C2-D635533D1063}" destId="{14270B91-BF56-4AD1-9CEF-203223C31AE1}" srcOrd="0" destOrd="0" presId="urn:microsoft.com/office/officeart/2005/8/layout/cycle6"/>
    <dgm:cxn modelId="{6DDE0F4E-A192-4949-86F7-D6C0A2AA5EE3}" srcId="{D9C51347-E474-4935-A7DC-D94E04EAF6E8}" destId="{C0D3A6EC-C83A-420A-A277-65BE814CFDD5}" srcOrd="4" destOrd="0" parTransId="{778F222F-E1A3-41E7-8BD7-82BDAD722923}" sibTransId="{375592F0-581B-410F-BAA2-1A2906F880FE}"/>
    <dgm:cxn modelId="{802F3FFC-1312-439F-B074-FC65AA131EC8}" type="presOf" srcId="{7126B7CB-CB41-4479-B6CF-E1ED7B7DC5B0}" destId="{17C2A49E-E94D-462A-AC73-4629CDD205BD}" srcOrd="0" destOrd="0" presId="urn:microsoft.com/office/officeart/2005/8/layout/cycle6"/>
    <dgm:cxn modelId="{81D715C4-C77B-4400-A832-88E07FBE8583}" type="presOf" srcId="{375592F0-581B-410F-BAA2-1A2906F880FE}" destId="{10A67737-637C-43CD-BE5D-054B34102655}" srcOrd="0" destOrd="0" presId="urn:microsoft.com/office/officeart/2005/8/layout/cycle6"/>
    <dgm:cxn modelId="{9C0A23E7-9CAA-47C4-9058-F735484C9F01}" type="presOf" srcId="{C0D3A6EC-C83A-420A-A277-65BE814CFDD5}" destId="{C344F096-36BF-48C1-9009-1538318935AB}" srcOrd="0" destOrd="0" presId="urn:microsoft.com/office/officeart/2005/8/layout/cycle6"/>
    <dgm:cxn modelId="{F029BF91-E42C-4B0B-9CE5-44127D42EDD4}" type="presOf" srcId="{842E2889-FC79-4633-B5EB-EC446B6C9D9D}" destId="{CFCC0DF5-FB21-4F7B-9439-1D3CA34FD74E}" srcOrd="0" destOrd="0" presId="urn:microsoft.com/office/officeart/2005/8/layout/cycle6"/>
    <dgm:cxn modelId="{470250C1-E72C-4632-A890-529E1AE812D7}" type="presOf" srcId="{33EE12F6-6FEB-42CF-9A0F-C6BAEDAF1F5E}" destId="{D18726EF-2488-4473-BDBC-B72E445D5E12}" srcOrd="0" destOrd="0" presId="urn:microsoft.com/office/officeart/2005/8/layout/cycle6"/>
    <dgm:cxn modelId="{9FF9F94C-F395-4064-8846-D07473EB9D75}" type="presOf" srcId="{9EDF187B-069A-4735-A5B5-30E3B51E28F5}" destId="{B3F706C7-DB2A-46A6-AC96-BF7702022B7A}" srcOrd="0" destOrd="0" presId="urn:microsoft.com/office/officeart/2005/8/layout/cycle6"/>
    <dgm:cxn modelId="{BBF76A41-18E3-44A7-B06C-B67251F7F532}" type="presOf" srcId="{5CEBCDA2-8EA4-4B69-83B0-BF0724AAE910}" destId="{A1FDE63F-85CA-422B-973F-2C2A0A899309}" srcOrd="0" destOrd="0" presId="urn:microsoft.com/office/officeart/2005/8/layout/cycle6"/>
    <dgm:cxn modelId="{EB376C6B-6AAC-46D7-BACC-8D8C2E9BD311}" srcId="{D9C51347-E474-4935-A7DC-D94E04EAF6E8}" destId="{72E18FE1-4A79-4DC6-A1D8-8FE47C1DB6FB}" srcOrd="1" destOrd="0" parTransId="{0BD71411-32A0-42C2-8E85-12A08BEE8071}" sibTransId="{7126B7CB-CB41-4479-B6CF-E1ED7B7DC5B0}"/>
    <dgm:cxn modelId="{27BB804B-065C-46D7-904A-1E0A4FE125C6}" srcId="{D9C51347-E474-4935-A7DC-D94E04EAF6E8}" destId="{33EE12F6-6FEB-42CF-9A0F-C6BAEDAF1F5E}" srcOrd="3" destOrd="0" parTransId="{E4DED8A2-08EC-447B-95F0-BEE9BBFE57C2}" sibTransId="{9EDF187B-069A-4735-A5B5-30E3B51E28F5}"/>
    <dgm:cxn modelId="{9955CFA1-6BFF-4218-A9BC-96E57A1C670D}" type="presParOf" srcId="{3405F910-97D1-4372-BFD8-C7DB6EE37A08}" destId="{26F934D6-86C2-426D-88DD-F72F96F890B7}" srcOrd="0" destOrd="0" presId="urn:microsoft.com/office/officeart/2005/8/layout/cycle6"/>
    <dgm:cxn modelId="{3FC09823-A14C-404A-BF2B-C19AB9E90E6F}" type="presParOf" srcId="{3405F910-97D1-4372-BFD8-C7DB6EE37A08}" destId="{B5D77E20-88A8-42F8-9F78-F6F517916C3A}" srcOrd="1" destOrd="0" presId="urn:microsoft.com/office/officeart/2005/8/layout/cycle6"/>
    <dgm:cxn modelId="{3F617B24-B478-4123-BEB3-61688E05300B}" type="presParOf" srcId="{3405F910-97D1-4372-BFD8-C7DB6EE37A08}" destId="{CFCC0DF5-FB21-4F7B-9439-1D3CA34FD74E}" srcOrd="2" destOrd="0" presId="urn:microsoft.com/office/officeart/2005/8/layout/cycle6"/>
    <dgm:cxn modelId="{943CF658-10CA-43A6-BDF3-D37CA6724598}" type="presParOf" srcId="{3405F910-97D1-4372-BFD8-C7DB6EE37A08}" destId="{36C6C621-9615-467E-B89F-C79A696C577B}" srcOrd="3" destOrd="0" presId="urn:microsoft.com/office/officeart/2005/8/layout/cycle6"/>
    <dgm:cxn modelId="{C639D996-D3C8-4EB0-BE71-5818C6A461D2}" type="presParOf" srcId="{3405F910-97D1-4372-BFD8-C7DB6EE37A08}" destId="{5990AEE2-6263-400B-A140-CF30B8DBA88B}" srcOrd="4" destOrd="0" presId="urn:microsoft.com/office/officeart/2005/8/layout/cycle6"/>
    <dgm:cxn modelId="{0FC9BF2F-3230-4B39-AFEA-92C722964C82}" type="presParOf" srcId="{3405F910-97D1-4372-BFD8-C7DB6EE37A08}" destId="{17C2A49E-E94D-462A-AC73-4629CDD205BD}" srcOrd="5" destOrd="0" presId="urn:microsoft.com/office/officeart/2005/8/layout/cycle6"/>
    <dgm:cxn modelId="{A785CB38-1579-4156-A625-9201B0B1388D}" type="presParOf" srcId="{3405F910-97D1-4372-BFD8-C7DB6EE37A08}" destId="{14270B91-BF56-4AD1-9CEF-203223C31AE1}" srcOrd="6" destOrd="0" presId="urn:microsoft.com/office/officeart/2005/8/layout/cycle6"/>
    <dgm:cxn modelId="{E6977B18-D420-4C0D-8CC0-583D4BE0629C}" type="presParOf" srcId="{3405F910-97D1-4372-BFD8-C7DB6EE37A08}" destId="{CDC55B69-5966-4A2A-8BDC-92E43C678528}" srcOrd="7" destOrd="0" presId="urn:microsoft.com/office/officeart/2005/8/layout/cycle6"/>
    <dgm:cxn modelId="{9C374579-301D-4E7E-8FE2-9400836A6B69}" type="presParOf" srcId="{3405F910-97D1-4372-BFD8-C7DB6EE37A08}" destId="{A1FDE63F-85CA-422B-973F-2C2A0A899309}" srcOrd="8" destOrd="0" presId="urn:microsoft.com/office/officeart/2005/8/layout/cycle6"/>
    <dgm:cxn modelId="{685ED377-39FF-405B-994E-9158962C59A5}" type="presParOf" srcId="{3405F910-97D1-4372-BFD8-C7DB6EE37A08}" destId="{D18726EF-2488-4473-BDBC-B72E445D5E12}" srcOrd="9" destOrd="0" presId="urn:microsoft.com/office/officeart/2005/8/layout/cycle6"/>
    <dgm:cxn modelId="{3792B406-F167-4385-B18F-8BACBE6D1F32}" type="presParOf" srcId="{3405F910-97D1-4372-BFD8-C7DB6EE37A08}" destId="{27CDC5FF-F249-43D6-8CB4-9C94805EA6B0}" srcOrd="10" destOrd="0" presId="urn:microsoft.com/office/officeart/2005/8/layout/cycle6"/>
    <dgm:cxn modelId="{49F60D9F-2668-4B6E-B6B9-26C572E917E8}" type="presParOf" srcId="{3405F910-97D1-4372-BFD8-C7DB6EE37A08}" destId="{B3F706C7-DB2A-46A6-AC96-BF7702022B7A}" srcOrd="11" destOrd="0" presId="urn:microsoft.com/office/officeart/2005/8/layout/cycle6"/>
    <dgm:cxn modelId="{81F46F48-1F6C-420D-9247-20591D85B7B3}" type="presParOf" srcId="{3405F910-97D1-4372-BFD8-C7DB6EE37A08}" destId="{C344F096-36BF-48C1-9009-1538318935AB}" srcOrd="12" destOrd="0" presId="urn:microsoft.com/office/officeart/2005/8/layout/cycle6"/>
    <dgm:cxn modelId="{6BCB10C7-CC1A-4BBF-982D-8C463B13FC9C}" type="presParOf" srcId="{3405F910-97D1-4372-BFD8-C7DB6EE37A08}" destId="{A6868BD4-EB59-42EB-B556-48C41AF316E2}" srcOrd="13" destOrd="0" presId="urn:microsoft.com/office/officeart/2005/8/layout/cycle6"/>
    <dgm:cxn modelId="{000605DF-FC6D-4EEA-B0FB-C1CC805D73EE}" type="presParOf" srcId="{3405F910-97D1-4372-BFD8-C7DB6EE37A08}" destId="{10A67737-637C-43CD-BE5D-054B34102655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BD4FAA0-9020-4108-B50C-94FE7CB05C4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7F9D1D6-81DC-4445-AE0D-922969E715F2}">
      <dgm:prSet phldrT="[Текст]"/>
      <dgm:spPr/>
      <dgm:t>
        <a:bodyPr/>
        <a:lstStyle/>
        <a:p>
          <a:r>
            <a:rPr lang="ru-RU" b="1" dirty="0">
              <a:solidFill>
                <a:schemeClr val="accent6">
                  <a:lumMod val="50000"/>
                </a:schemeClr>
              </a:solidFill>
            </a:rPr>
            <a:t>3 августа – 31 октября</a:t>
          </a:r>
        </a:p>
      </dgm:t>
    </dgm:pt>
    <dgm:pt modelId="{02AA1B2F-8959-41E6-A3AC-2D4D7B5BFB75}" type="parTrans" cxnId="{4D4031D2-7AA0-40FB-8158-F9B1F3310F7B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C9C1E3A4-E0B5-409D-AF74-7BBFCB61D352}" type="sibTrans" cxnId="{4D4031D2-7AA0-40FB-8158-F9B1F3310F7B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13EB9437-9C1D-4A82-BDA8-6FA28A158206}">
      <dgm:prSet phldrT="[Текст]" custT="1"/>
      <dgm:spPr/>
      <dgm:t>
        <a:bodyPr/>
        <a:lstStyle/>
        <a:p>
          <a:r>
            <a: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Областной конкурс дополнительных образовательных программ для обучающихся с ОВЗ</a:t>
          </a:r>
        </a:p>
      </dgm:t>
    </dgm:pt>
    <dgm:pt modelId="{F158AC00-C4A8-457C-8DF5-C05129F9BC0E}" type="parTrans" cxnId="{F585FFEB-73F0-4F4A-8FDC-200066475A15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D3730567-4633-4357-8D5E-8488D40198BF}" type="sibTrans" cxnId="{F585FFEB-73F0-4F4A-8FDC-200066475A15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DD776824-7C46-499D-8247-8947668B460B}">
      <dgm:prSet phldrT="[Текст]"/>
      <dgm:spPr/>
      <dgm:t>
        <a:bodyPr/>
        <a:lstStyle/>
        <a:p>
          <a:r>
            <a:rPr lang="ru-RU" b="1" dirty="0">
              <a:solidFill>
                <a:schemeClr val="accent6">
                  <a:lumMod val="50000"/>
                </a:schemeClr>
              </a:solidFill>
            </a:rPr>
            <a:t>Май-сентябрь</a:t>
          </a:r>
        </a:p>
      </dgm:t>
    </dgm:pt>
    <dgm:pt modelId="{0B0845B6-B6CE-4D12-A19F-7226F5B62A3C}" type="parTrans" cxnId="{742D3471-A93E-4148-B523-BB3A882110D4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C8D20261-801F-41F7-BD3A-19BF78617D2D}" type="sibTrans" cxnId="{742D3471-A93E-4148-B523-BB3A882110D4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0F239F20-B832-4461-AD62-1ED02BC19C83}">
      <dgm:prSet phldrT="[Текст]" custT="1"/>
      <dgm:spPr/>
      <dgm:t>
        <a:bodyPr/>
        <a:lstStyle/>
        <a:p>
          <a:r>
            <a: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Экспертиза СИПР</a:t>
          </a:r>
        </a:p>
      </dgm:t>
    </dgm:pt>
    <dgm:pt modelId="{6774E2B0-3698-4EB8-B6AD-28ADAB085053}" type="parTrans" cxnId="{86F55279-FE6A-4DAA-86D8-400173162C0B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AE48FFF8-7EF2-40BF-BCAD-BD55B1D7068E}" type="sibTrans" cxnId="{86F55279-FE6A-4DAA-86D8-400173162C0B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8831D1FE-7100-4516-BBA2-856282E0C72D}">
      <dgm:prSet/>
      <dgm:spPr/>
      <dgm:t>
        <a:bodyPr/>
        <a:lstStyle/>
        <a:p>
          <a:r>
            <a:rPr lang="ru-RU" b="1" dirty="0">
              <a:solidFill>
                <a:schemeClr val="accent6">
                  <a:lumMod val="50000"/>
                </a:schemeClr>
              </a:solidFill>
            </a:rPr>
            <a:t>10 марта – 17 апреля</a:t>
          </a:r>
        </a:p>
      </dgm:t>
    </dgm:pt>
    <dgm:pt modelId="{8E29147F-3831-4864-980D-60943F696B0C}" type="parTrans" cxnId="{0EE5E9CE-39E2-4689-B7A3-0BDCB3EF4173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E6B16D8B-C528-467E-87AD-1F8EF347AE57}" type="sibTrans" cxnId="{0EE5E9CE-39E2-4689-B7A3-0BDCB3EF4173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29F48907-3D9B-4208-812A-5698C431D831}">
      <dgm:prSet/>
      <dgm:spPr/>
      <dgm:t>
        <a:bodyPr/>
        <a:lstStyle/>
        <a:p>
          <a:r>
            <a:rPr lang="ru-RU" b="1" dirty="0">
              <a:solidFill>
                <a:schemeClr val="accent6">
                  <a:lumMod val="50000"/>
                </a:schemeClr>
              </a:solidFill>
            </a:rPr>
            <a:t>Апрель-май</a:t>
          </a:r>
        </a:p>
      </dgm:t>
    </dgm:pt>
    <dgm:pt modelId="{AB1C916C-D557-402C-86DE-C42152B8B0CC}" type="parTrans" cxnId="{6AD19E47-D9AB-4ED9-9F10-4E493BA418BF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7D0F64C0-FEB0-4D7B-83B1-C4BFCF5A7F64}" type="sibTrans" cxnId="{6AD19E47-D9AB-4ED9-9F10-4E493BA418BF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C33E490F-16A9-470A-8C04-682D7B5C2518}">
      <dgm:prSet custT="1"/>
      <dgm:spPr/>
      <dgm:t>
        <a:bodyPr/>
        <a:lstStyle/>
        <a:p>
          <a:r>
            <a: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Областной конкурс профессионального мастерства «Учитель-дефектолог 2020 года» </a:t>
          </a:r>
        </a:p>
      </dgm:t>
    </dgm:pt>
    <dgm:pt modelId="{D48D9408-C944-4DCD-B1E3-3F327EE2E421}" type="parTrans" cxnId="{78E6A059-60D1-41D7-AA8D-0890B20EB425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0D974F24-D8A0-40C5-A2CC-D6B599A62D80}" type="sibTrans" cxnId="{78E6A059-60D1-41D7-AA8D-0890B20EB425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F4286A79-0B67-4F23-B11A-8D492A56926D}">
      <dgm:prSet custT="1"/>
      <dgm:spPr/>
      <dgm:t>
        <a:bodyPr/>
        <a:lstStyle/>
        <a:p>
          <a:r>
            <a: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Изучение условий организации инклюзивного обучения и воспитания детей с ОВЗ</a:t>
          </a:r>
        </a:p>
      </dgm:t>
    </dgm:pt>
    <dgm:pt modelId="{CBB2147D-139B-4401-AEBB-A9D4B12454F6}" type="parTrans" cxnId="{6E147973-978A-4467-A74E-AD311AE0166B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D11EE9F2-87BA-4E97-9D4A-E2DB01E83546}" type="sibTrans" cxnId="{6E147973-978A-4467-A74E-AD311AE0166B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2B6C430C-855D-4479-B0FC-6AECF703441A}" type="pres">
      <dgm:prSet presAssocID="{BBD4FAA0-9020-4108-B50C-94FE7CB05C4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C6B67E-97A7-467B-B332-29CFFD0DBE2C}" type="pres">
      <dgm:prSet presAssocID="{B7F9D1D6-81DC-4445-AE0D-922969E715F2}" presName="composite" presStyleCnt="0"/>
      <dgm:spPr/>
    </dgm:pt>
    <dgm:pt modelId="{207A8496-BC02-4D20-A48E-421E448C831C}" type="pres">
      <dgm:prSet presAssocID="{B7F9D1D6-81DC-4445-AE0D-922969E715F2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22CF16-5540-4F32-AFA0-276A79764526}" type="pres">
      <dgm:prSet presAssocID="{B7F9D1D6-81DC-4445-AE0D-922969E715F2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785759-A080-43E4-8BE7-95E366A47A65}" type="pres">
      <dgm:prSet presAssocID="{C9C1E3A4-E0B5-409D-AF74-7BBFCB61D352}" presName="sp" presStyleCnt="0"/>
      <dgm:spPr/>
    </dgm:pt>
    <dgm:pt modelId="{0407C02E-5FD4-47F4-8684-C13718EFA439}" type="pres">
      <dgm:prSet presAssocID="{8831D1FE-7100-4516-BBA2-856282E0C72D}" presName="composite" presStyleCnt="0"/>
      <dgm:spPr/>
    </dgm:pt>
    <dgm:pt modelId="{9B2A9E7A-E1FB-48B2-9CC6-23FA689B5C70}" type="pres">
      <dgm:prSet presAssocID="{8831D1FE-7100-4516-BBA2-856282E0C72D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50ECAF-4E6C-4611-98C7-D5CA57F00774}" type="pres">
      <dgm:prSet presAssocID="{8831D1FE-7100-4516-BBA2-856282E0C72D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EB0371-027A-48E1-AA2E-CBAEC09D49EE}" type="pres">
      <dgm:prSet presAssocID="{E6B16D8B-C528-467E-87AD-1F8EF347AE57}" presName="sp" presStyleCnt="0"/>
      <dgm:spPr/>
    </dgm:pt>
    <dgm:pt modelId="{979BC0C8-1AAE-436C-BF15-B6F7878DA897}" type="pres">
      <dgm:prSet presAssocID="{29F48907-3D9B-4208-812A-5698C431D831}" presName="composite" presStyleCnt="0"/>
      <dgm:spPr/>
    </dgm:pt>
    <dgm:pt modelId="{16531D4C-F748-4074-9A90-B282B093560C}" type="pres">
      <dgm:prSet presAssocID="{29F48907-3D9B-4208-812A-5698C431D831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AFFFD1-F2C3-43BA-8661-06DE9CE72E2A}" type="pres">
      <dgm:prSet presAssocID="{29F48907-3D9B-4208-812A-5698C431D831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941FC3-0CD6-4C91-905C-061C0DF08C06}" type="pres">
      <dgm:prSet presAssocID="{7D0F64C0-FEB0-4D7B-83B1-C4BFCF5A7F64}" presName="sp" presStyleCnt="0"/>
      <dgm:spPr/>
    </dgm:pt>
    <dgm:pt modelId="{5670829E-6702-4627-841D-1A8A84FED55F}" type="pres">
      <dgm:prSet presAssocID="{DD776824-7C46-499D-8247-8947668B460B}" presName="composite" presStyleCnt="0"/>
      <dgm:spPr/>
    </dgm:pt>
    <dgm:pt modelId="{2E3B2909-D51C-4816-A349-A234936A81D7}" type="pres">
      <dgm:prSet presAssocID="{DD776824-7C46-499D-8247-8947668B460B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023770-239A-4D53-AC26-65139F2FDA57}" type="pres">
      <dgm:prSet presAssocID="{DD776824-7C46-499D-8247-8947668B460B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53E34E2-0360-44B7-A48B-2607F7144035}" type="presOf" srcId="{29F48907-3D9B-4208-812A-5698C431D831}" destId="{16531D4C-F748-4074-9A90-B282B093560C}" srcOrd="0" destOrd="0" presId="urn:microsoft.com/office/officeart/2005/8/layout/chevron2"/>
    <dgm:cxn modelId="{6AD19E47-D9AB-4ED9-9F10-4E493BA418BF}" srcId="{BBD4FAA0-9020-4108-B50C-94FE7CB05C4E}" destId="{29F48907-3D9B-4208-812A-5698C431D831}" srcOrd="2" destOrd="0" parTransId="{AB1C916C-D557-402C-86DE-C42152B8B0CC}" sibTransId="{7D0F64C0-FEB0-4D7B-83B1-C4BFCF5A7F64}"/>
    <dgm:cxn modelId="{5CC10742-8DDA-47ED-83C7-99A858C3B517}" type="presOf" srcId="{0F239F20-B832-4461-AD62-1ED02BC19C83}" destId="{2C023770-239A-4D53-AC26-65139F2FDA57}" srcOrd="0" destOrd="0" presId="urn:microsoft.com/office/officeart/2005/8/layout/chevron2"/>
    <dgm:cxn modelId="{4D4031D2-7AA0-40FB-8158-F9B1F3310F7B}" srcId="{BBD4FAA0-9020-4108-B50C-94FE7CB05C4E}" destId="{B7F9D1D6-81DC-4445-AE0D-922969E715F2}" srcOrd="0" destOrd="0" parTransId="{02AA1B2F-8959-41E6-A3AC-2D4D7B5BFB75}" sibTransId="{C9C1E3A4-E0B5-409D-AF74-7BBFCB61D352}"/>
    <dgm:cxn modelId="{0B1FB071-655B-43CD-9B6B-FFB6C5B0FF22}" type="presOf" srcId="{BBD4FAA0-9020-4108-B50C-94FE7CB05C4E}" destId="{2B6C430C-855D-4479-B0FC-6AECF703441A}" srcOrd="0" destOrd="0" presId="urn:microsoft.com/office/officeart/2005/8/layout/chevron2"/>
    <dgm:cxn modelId="{F585FFEB-73F0-4F4A-8FDC-200066475A15}" srcId="{B7F9D1D6-81DC-4445-AE0D-922969E715F2}" destId="{13EB9437-9C1D-4A82-BDA8-6FA28A158206}" srcOrd="0" destOrd="0" parTransId="{F158AC00-C4A8-457C-8DF5-C05129F9BC0E}" sibTransId="{D3730567-4633-4357-8D5E-8488D40198BF}"/>
    <dgm:cxn modelId="{6E147973-978A-4467-A74E-AD311AE0166B}" srcId="{29F48907-3D9B-4208-812A-5698C431D831}" destId="{F4286A79-0B67-4F23-B11A-8D492A56926D}" srcOrd="0" destOrd="0" parTransId="{CBB2147D-139B-4401-AEBB-A9D4B12454F6}" sibTransId="{D11EE9F2-87BA-4E97-9D4A-E2DB01E83546}"/>
    <dgm:cxn modelId="{1BEFE4D7-DFE8-4D74-A539-10D5F2F1D2DE}" type="presOf" srcId="{8831D1FE-7100-4516-BBA2-856282E0C72D}" destId="{9B2A9E7A-E1FB-48B2-9CC6-23FA689B5C70}" srcOrd="0" destOrd="0" presId="urn:microsoft.com/office/officeart/2005/8/layout/chevron2"/>
    <dgm:cxn modelId="{0EE5E9CE-39E2-4689-B7A3-0BDCB3EF4173}" srcId="{BBD4FAA0-9020-4108-B50C-94FE7CB05C4E}" destId="{8831D1FE-7100-4516-BBA2-856282E0C72D}" srcOrd="1" destOrd="0" parTransId="{8E29147F-3831-4864-980D-60943F696B0C}" sibTransId="{E6B16D8B-C528-467E-87AD-1F8EF347AE57}"/>
    <dgm:cxn modelId="{78E6A059-60D1-41D7-AA8D-0890B20EB425}" srcId="{8831D1FE-7100-4516-BBA2-856282E0C72D}" destId="{C33E490F-16A9-470A-8C04-682D7B5C2518}" srcOrd="0" destOrd="0" parTransId="{D48D9408-C944-4DCD-B1E3-3F327EE2E421}" sibTransId="{0D974F24-D8A0-40C5-A2CC-D6B599A62D80}"/>
    <dgm:cxn modelId="{B6DC682A-FCE8-438E-A698-C1A45A7FCA99}" type="presOf" srcId="{B7F9D1D6-81DC-4445-AE0D-922969E715F2}" destId="{207A8496-BC02-4D20-A48E-421E448C831C}" srcOrd="0" destOrd="0" presId="urn:microsoft.com/office/officeart/2005/8/layout/chevron2"/>
    <dgm:cxn modelId="{54CE4E27-009C-4295-97A8-13F256F6BF89}" type="presOf" srcId="{C33E490F-16A9-470A-8C04-682D7B5C2518}" destId="{E550ECAF-4E6C-4611-98C7-D5CA57F00774}" srcOrd="0" destOrd="0" presId="urn:microsoft.com/office/officeart/2005/8/layout/chevron2"/>
    <dgm:cxn modelId="{742D3471-A93E-4148-B523-BB3A882110D4}" srcId="{BBD4FAA0-9020-4108-B50C-94FE7CB05C4E}" destId="{DD776824-7C46-499D-8247-8947668B460B}" srcOrd="3" destOrd="0" parTransId="{0B0845B6-B6CE-4D12-A19F-7226F5B62A3C}" sibTransId="{C8D20261-801F-41F7-BD3A-19BF78617D2D}"/>
    <dgm:cxn modelId="{6C616671-1344-47C4-9E7F-24EB363CDE5D}" type="presOf" srcId="{13EB9437-9C1D-4A82-BDA8-6FA28A158206}" destId="{2222CF16-5540-4F32-AFA0-276A79764526}" srcOrd="0" destOrd="0" presId="urn:microsoft.com/office/officeart/2005/8/layout/chevron2"/>
    <dgm:cxn modelId="{6B3A334B-C4C6-4E66-AB34-D379A69289DA}" type="presOf" srcId="{F4286A79-0B67-4F23-B11A-8D492A56926D}" destId="{E3AFFFD1-F2C3-43BA-8661-06DE9CE72E2A}" srcOrd="0" destOrd="0" presId="urn:microsoft.com/office/officeart/2005/8/layout/chevron2"/>
    <dgm:cxn modelId="{86F55279-FE6A-4DAA-86D8-400173162C0B}" srcId="{DD776824-7C46-499D-8247-8947668B460B}" destId="{0F239F20-B832-4461-AD62-1ED02BC19C83}" srcOrd="0" destOrd="0" parTransId="{6774E2B0-3698-4EB8-B6AD-28ADAB085053}" sibTransId="{AE48FFF8-7EF2-40BF-BCAD-BD55B1D7068E}"/>
    <dgm:cxn modelId="{FCA74698-2C58-4C3F-A1FC-FAD13A7EA588}" type="presOf" srcId="{DD776824-7C46-499D-8247-8947668B460B}" destId="{2E3B2909-D51C-4816-A349-A234936A81D7}" srcOrd="0" destOrd="0" presId="urn:microsoft.com/office/officeart/2005/8/layout/chevron2"/>
    <dgm:cxn modelId="{BAB4B216-C0A1-41AC-9C03-58C1CA5CA0B2}" type="presParOf" srcId="{2B6C430C-855D-4479-B0FC-6AECF703441A}" destId="{27C6B67E-97A7-467B-B332-29CFFD0DBE2C}" srcOrd="0" destOrd="0" presId="urn:microsoft.com/office/officeart/2005/8/layout/chevron2"/>
    <dgm:cxn modelId="{7DDFE807-9CB9-44A2-92CA-DC4ACF60F2BB}" type="presParOf" srcId="{27C6B67E-97A7-467B-B332-29CFFD0DBE2C}" destId="{207A8496-BC02-4D20-A48E-421E448C831C}" srcOrd="0" destOrd="0" presId="urn:microsoft.com/office/officeart/2005/8/layout/chevron2"/>
    <dgm:cxn modelId="{9D2EB4CF-80BF-4718-987D-B320B76AFC00}" type="presParOf" srcId="{27C6B67E-97A7-467B-B332-29CFFD0DBE2C}" destId="{2222CF16-5540-4F32-AFA0-276A79764526}" srcOrd="1" destOrd="0" presId="urn:microsoft.com/office/officeart/2005/8/layout/chevron2"/>
    <dgm:cxn modelId="{3BFD5066-A47A-4B5D-A819-21D55C224D68}" type="presParOf" srcId="{2B6C430C-855D-4479-B0FC-6AECF703441A}" destId="{67785759-A080-43E4-8BE7-95E366A47A65}" srcOrd="1" destOrd="0" presId="urn:microsoft.com/office/officeart/2005/8/layout/chevron2"/>
    <dgm:cxn modelId="{57EB13DD-6DE4-4C66-A52D-8BBB76E56708}" type="presParOf" srcId="{2B6C430C-855D-4479-B0FC-6AECF703441A}" destId="{0407C02E-5FD4-47F4-8684-C13718EFA439}" srcOrd="2" destOrd="0" presId="urn:microsoft.com/office/officeart/2005/8/layout/chevron2"/>
    <dgm:cxn modelId="{A8D9C018-B987-4A47-ACC7-5BA0DC1E501F}" type="presParOf" srcId="{0407C02E-5FD4-47F4-8684-C13718EFA439}" destId="{9B2A9E7A-E1FB-48B2-9CC6-23FA689B5C70}" srcOrd="0" destOrd="0" presId="urn:microsoft.com/office/officeart/2005/8/layout/chevron2"/>
    <dgm:cxn modelId="{723E3DD4-0812-46B2-B75F-F0FFFBCE7B92}" type="presParOf" srcId="{0407C02E-5FD4-47F4-8684-C13718EFA439}" destId="{E550ECAF-4E6C-4611-98C7-D5CA57F00774}" srcOrd="1" destOrd="0" presId="urn:microsoft.com/office/officeart/2005/8/layout/chevron2"/>
    <dgm:cxn modelId="{D4B568A3-EDE7-4BDB-BABF-60E607EF2DAB}" type="presParOf" srcId="{2B6C430C-855D-4479-B0FC-6AECF703441A}" destId="{6FEB0371-027A-48E1-AA2E-CBAEC09D49EE}" srcOrd="3" destOrd="0" presId="urn:microsoft.com/office/officeart/2005/8/layout/chevron2"/>
    <dgm:cxn modelId="{BD028905-5F7F-481A-91AD-14F99D60DACA}" type="presParOf" srcId="{2B6C430C-855D-4479-B0FC-6AECF703441A}" destId="{979BC0C8-1AAE-436C-BF15-B6F7878DA897}" srcOrd="4" destOrd="0" presId="urn:microsoft.com/office/officeart/2005/8/layout/chevron2"/>
    <dgm:cxn modelId="{9348505C-0B6A-4516-96FC-E94F44B7E49E}" type="presParOf" srcId="{979BC0C8-1AAE-436C-BF15-B6F7878DA897}" destId="{16531D4C-F748-4074-9A90-B282B093560C}" srcOrd="0" destOrd="0" presId="urn:microsoft.com/office/officeart/2005/8/layout/chevron2"/>
    <dgm:cxn modelId="{873E762D-D67C-4160-9C72-886523E1EA62}" type="presParOf" srcId="{979BC0C8-1AAE-436C-BF15-B6F7878DA897}" destId="{E3AFFFD1-F2C3-43BA-8661-06DE9CE72E2A}" srcOrd="1" destOrd="0" presId="urn:microsoft.com/office/officeart/2005/8/layout/chevron2"/>
    <dgm:cxn modelId="{CDEC9924-A5CA-4424-90B6-214C3066C853}" type="presParOf" srcId="{2B6C430C-855D-4479-B0FC-6AECF703441A}" destId="{7F941FC3-0CD6-4C91-905C-061C0DF08C06}" srcOrd="5" destOrd="0" presId="urn:microsoft.com/office/officeart/2005/8/layout/chevron2"/>
    <dgm:cxn modelId="{4765109C-A7A3-4CCA-8F7C-2D559C77844C}" type="presParOf" srcId="{2B6C430C-855D-4479-B0FC-6AECF703441A}" destId="{5670829E-6702-4627-841D-1A8A84FED55F}" srcOrd="6" destOrd="0" presId="urn:microsoft.com/office/officeart/2005/8/layout/chevron2"/>
    <dgm:cxn modelId="{B8BD7F4C-5184-423C-8CDF-C3D71F366329}" type="presParOf" srcId="{5670829E-6702-4627-841D-1A8A84FED55F}" destId="{2E3B2909-D51C-4816-A349-A234936A81D7}" srcOrd="0" destOrd="0" presId="urn:microsoft.com/office/officeart/2005/8/layout/chevron2"/>
    <dgm:cxn modelId="{D901E8CB-0CDC-4CBA-B33D-3F3441F92C1A}" type="presParOf" srcId="{5670829E-6702-4627-841D-1A8A84FED55F}" destId="{2C023770-239A-4D53-AC26-65139F2FDA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0882" tIns="45441" rIns="90882" bIns="4544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0882" tIns="45441" rIns="90882" bIns="4544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8776844-D948-46B6-A4E8-6C75182171A6}" type="datetimeFigureOut">
              <a:rPr lang="ru-RU"/>
              <a:pPr>
                <a:defRPr/>
              </a:pPr>
              <a:t>22.01.2020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0882" tIns="45441" rIns="90882" bIns="4544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wrap="square" lIns="90882" tIns="45441" rIns="90882" bIns="4544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FDD99E-F06B-478E-85C3-E33A5FA8D14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8453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0882" tIns="45441" rIns="90882" bIns="4544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0882" tIns="45441" rIns="90882" bIns="4544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B135CFC-2CDB-4125-AEFA-2E5DFCB1F631}" type="datetimeFigureOut">
              <a:rPr lang="ru-RU"/>
              <a:pPr>
                <a:defRPr/>
              </a:pPr>
              <a:t>22.01.2020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82" tIns="45441" rIns="90882" bIns="45441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0882" tIns="45441" rIns="90882" bIns="45441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0882" tIns="45441" rIns="90882" bIns="4544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wrap="square" lIns="90882" tIns="45441" rIns="90882" bIns="4544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9FCF076-8062-4518-9849-FBED04DBB7A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73385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4A5C8F56-29C5-43AF-91D8-03DE923214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36781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354357DB-9A04-4899-95F8-F6927FCB537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7995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030D659D-8DC4-4352-9987-9B9F1954A1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4681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A924E793-8642-4B6B-ADBB-39842AE43E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8896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662F9F85-CC12-4C46-AA36-702553A7A8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21850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7CBAB635-680F-4DD8-B91C-0A6177D62A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49153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73F0BFB8-3172-4396-A5F2-21954C6EC48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94258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2B2412FC-363F-482B-B116-98A96DD5A1C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55126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2956FEB9-0B60-40F0-86D1-8A795E079AC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2911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CEC272DB-79DB-441C-97B9-F5D924D14A1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9119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C758233A-3ADA-473C-A584-C8C12950581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9762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931F6472-C943-4AAD-AF5C-80024464028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65921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8013" cy="452437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C4411101-9F8F-4070-BE78-37939830A69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6625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3A664834-5675-40F7-9173-BBDEE3BD77F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76661592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EA27E1AB-1D2D-4E60-940B-24169EE9635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2695958"/>
      </p:ext>
    </p:extLst>
  </p:cSld>
  <p:clrMapOvr>
    <a:masterClrMapping/>
  </p:clrMapOvr>
  <p:transition spd="med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Место для изображения из Интернета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173AC6DB-0861-4334-96A3-665FED6D72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80100006"/>
      </p:ext>
    </p:extLst>
  </p:cSld>
  <p:clrMapOvr>
    <a:masterClrMapping/>
  </p:clrMapOvr>
  <p:transition spd="med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7013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6613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7013" cy="21859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6613" y="3938588"/>
            <a:ext cx="4038600" cy="21859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F55EA41C-D594-4753-ABE3-1558159EEB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2335325"/>
      </p:ext>
    </p:extLst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75CAFF"/>
            </a:gs>
            <a:gs pos="50000">
              <a:srgbClr val="FFFFB7"/>
            </a:gs>
            <a:gs pos="100000">
              <a:srgbClr val="75CA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структуры щелкните мышью</a:t>
            </a:r>
          </a:p>
          <a:p>
            <a:pPr lvl="1"/>
            <a:r>
              <a:rPr lang="en-GB" altLang="ru-RU"/>
              <a:t>Второй уровень структуры</a:t>
            </a:r>
          </a:p>
          <a:p>
            <a:pPr lvl="2"/>
            <a:r>
              <a:rPr lang="en-GB" altLang="ru-RU"/>
              <a:t>Третий уровень структуры</a:t>
            </a:r>
          </a:p>
          <a:p>
            <a:pPr lvl="3"/>
            <a:r>
              <a:rPr lang="en-GB" altLang="ru-RU"/>
              <a:t>Четвёртый уровень структуры</a:t>
            </a:r>
          </a:p>
          <a:p>
            <a:pPr lvl="4"/>
            <a:r>
              <a:rPr lang="en-GB" altLang="ru-RU"/>
              <a:t>Пятый уровень структуры</a:t>
            </a:r>
          </a:p>
          <a:p>
            <a:pPr lvl="4"/>
            <a:r>
              <a:rPr lang="en-GB" altLang="ru-RU"/>
              <a:t>Шестой уровень структуры</a:t>
            </a:r>
          </a:p>
          <a:p>
            <a:pPr lvl="4"/>
            <a:r>
              <a:rPr lang="en-GB" altLang="ru-RU"/>
              <a:t>Седьмой уровень структуры</a:t>
            </a:r>
          </a:p>
          <a:p>
            <a:pPr lvl="4"/>
            <a:r>
              <a:rPr lang="en-GB" altLang="ru-RU"/>
              <a:t>Восьмой уровень структуры</a:t>
            </a:r>
          </a:p>
          <a:p>
            <a:pPr lvl="4"/>
            <a:r>
              <a:rPr lang="en-GB" altLang="ru-RU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defTabSz="449263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defTabSz="449263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defTabSz="449263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D051867-867C-494D-AD64-5174DD01161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4" r:id="rId1"/>
    <p:sldLayoutId id="2147484115" r:id="rId2"/>
    <p:sldLayoutId id="2147484116" r:id="rId3"/>
    <p:sldLayoutId id="2147484117" r:id="rId4"/>
    <p:sldLayoutId id="2147484118" r:id="rId5"/>
    <p:sldLayoutId id="2147484119" r:id="rId6"/>
    <p:sldLayoutId id="2147484120" r:id="rId7"/>
    <p:sldLayoutId id="2147484121" r:id="rId8"/>
    <p:sldLayoutId id="2147484122" r:id="rId9"/>
    <p:sldLayoutId id="2147484123" r:id="rId10"/>
    <p:sldLayoutId id="2147484124" r:id="rId11"/>
    <p:sldLayoutId id="2147484125" r:id="rId12"/>
    <p:sldLayoutId id="2147484126" r:id="rId13"/>
    <p:sldLayoutId id="2147484127" r:id="rId14"/>
    <p:sldLayoutId id="2147484128" r:id="rId15"/>
    <p:sldLayoutId id="2147484129" r:id="rId16"/>
    <p:sldLayoutId id="2147484130" r:id="rId17"/>
  </p:sldLayoutIdLst>
  <p:transition spd="med">
    <p:random/>
  </p:transition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5pPr>
      <a:lvl6pPr marL="2514600" indent="-2286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6pPr>
      <a:lvl7pPr marL="2971800" indent="-2286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7pPr>
      <a:lvl8pPr marL="3429000" indent="-2286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8pPr>
      <a:lvl9pPr marL="3886200" indent="-2286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5pPr>
      <a:lvl6pPr marL="25146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6pPr>
      <a:lvl7pPr marL="29718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7pPr>
      <a:lvl8pPr marL="34290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8pPr>
      <a:lvl9pPr marL="38862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ъект 2"/>
          <p:cNvSpPr>
            <a:spLocks noGrp="1"/>
          </p:cNvSpPr>
          <p:nvPr>
            <p:ph idx="1"/>
          </p:nvPr>
        </p:nvSpPr>
        <p:spPr>
          <a:xfrm>
            <a:off x="457200" y="633413"/>
            <a:ext cx="8229600" cy="5748337"/>
          </a:xfrm>
        </p:spPr>
        <p:txBody>
          <a:bodyPr/>
          <a:lstStyle/>
          <a:p>
            <a:pPr marL="0" indent="0" algn="ctr">
              <a:defRPr/>
            </a:pPr>
            <a:r>
              <a:rPr lang="ru-RU" altLang="ru-RU" sz="1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 и науки Самарской области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sz="1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Государственное бюджетное учреждение дополнительного профессионального образования Самарской области «Центр специального образования»</a:t>
            </a:r>
            <a:endParaRPr lang="ru-RU" altLang="ru-RU" b="1" dirty="0"/>
          </a:p>
          <a:p>
            <a:pPr marL="0" indent="0" algn="ctr">
              <a:buFont typeface="Arial" charset="0"/>
              <a:buNone/>
              <a:defRPr/>
            </a:pPr>
            <a:endParaRPr lang="ru-RU" altLang="ru-RU" b="1" dirty="0"/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b="1" i="1" dirty="0">
                <a:solidFill>
                  <a:schemeClr val="accent6">
                    <a:lumMod val="50000"/>
                  </a:schemeClr>
                </a:solidFill>
              </a:rPr>
              <a:t>Приоритетные направления деятельности ГБУ ДПО СО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b="1" i="1" dirty="0">
                <a:solidFill>
                  <a:schemeClr val="accent6">
                    <a:lumMod val="50000"/>
                  </a:schemeClr>
                </a:solidFill>
              </a:rPr>
              <a:t>«Центр специального образования»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b="1" i="1" dirty="0">
                <a:solidFill>
                  <a:schemeClr val="accent6">
                    <a:lumMod val="50000"/>
                  </a:schemeClr>
                </a:solidFill>
              </a:rPr>
              <a:t>на 2020 год</a:t>
            </a:r>
          </a:p>
          <a:p>
            <a:pPr marL="0" indent="0" algn="ctr">
              <a:buFont typeface="Arial" charset="0"/>
              <a:buNone/>
              <a:defRPr/>
            </a:pPr>
            <a:endParaRPr lang="ru-RU" altLang="ru-RU" sz="1600" dirty="0"/>
          </a:p>
          <a:p>
            <a:pPr marL="0" indent="0" algn="r">
              <a:buFont typeface="Arial" charset="0"/>
              <a:buNone/>
              <a:defRPr/>
            </a:pPr>
            <a:r>
              <a:rPr lang="ru-RU" alt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Архангельская Ирина Владимировна, </a:t>
            </a:r>
          </a:p>
          <a:p>
            <a:pPr marL="0" indent="0" algn="r">
              <a:buFont typeface="Arial" charset="0"/>
              <a:buNone/>
              <a:defRPr/>
            </a:pPr>
            <a:r>
              <a:rPr lang="ru-RU" alt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ГБУ ДПО СО</a:t>
            </a:r>
          </a:p>
          <a:p>
            <a:pPr marL="0" indent="0" algn="r">
              <a:buFont typeface="Arial" charset="0"/>
              <a:buNone/>
              <a:defRPr/>
            </a:pPr>
            <a:r>
              <a:rPr lang="ru-RU" alt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«Центр специального образования»</a:t>
            </a:r>
          </a:p>
          <a:p>
            <a:pPr marL="0" indent="0" algn="r">
              <a:buFont typeface="Arial" charset="0"/>
              <a:buNone/>
              <a:defRPr/>
            </a:pPr>
            <a:endParaRPr lang="ru-RU" altLang="ru-RU" sz="1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altLang="ru-RU" sz="1600" dirty="0">
                <a:solidFill>
                  <a:schemeClr val="accent6">
                    <a:lumMod val="50000"/>
                  </a:schemeClr>
                </a:solidFill>
              </a:rPr>
              <a:t>Самара, 23 января 2020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деятельности 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 ДПО СО 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«Центр специального образования»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038611884"/>
              </p:ext>
            </p:extLst>
          </p:nvPr>
        </p:nvGraphicFramePr>
        <p:xfrm>
          <a:off x="369262" y="1562100"/>
          <a:ext cx="8280920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9504186"/>
      </p:ext>
    </p:extLst>
  </p:cSld>
  <p:clrMapOvr>
    <a:masterClrMapping/>
  </p:clrMapOvr>
  <p:transition spd="med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Комплексное психолого-педагогическое и медико-социальное сопровождение детей с ОВЗ и их семей с использованием современных образовательных технологий. </a:t>
            </a: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2669503"/>
              </p:ext>
            </p:extLst>
          </p:nvPr>
        </p:nvGraphicFramePr>
        <p:xfrm>
          <a:off x="457200" y="1600200"/>
          <a:ext cx="8228013" cy="4524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4580" name="Прямоугольник 4"/>
          <p:cNvSpPr>
            <a:spLocks noChangeArrowheads="1"/>
          </p:cNvSpPr>
          <p:nvPr/>
        </p:nvSpPr>
        <p:spPr bwMode="auto">
          <a:xfrm flipV="1">
            <a:off x="395288" y="2646363"/>
            <a:ext cx="4489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 spd="med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395288" y="115888"/>
            <a:ext cx="8228012" cy="1433512"/>
          </a:xfrm>
        </p:spPr>
        <p:txBody>
          <a:bodyPr/>
          <a:lstStyle/>
          <a:p>
            <a:r>
              <a:rPr lang="ru-RU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Координация деятельности служб ранней помощи в Самарской области</a:t>
            </a:r>
            <a:br>
              <a:rPr lang="ru-RU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Темы семинаров-совещаний УМО</a:t>
            </a: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98120254"/>
              </p:ext>
            </p:extLst>
          </p:nvPr>
        </p:nvGraphicFramePr>
        <p:xfrm>
          <a:off x="421014" y="1657648"/>
          <a:ext cx="8280920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2241369"/>
      </p:ext>
    </p:extLst>
  </p:cSld>
  <p:clrMapOvr>
    <a:masterClrMapping/>
  </p:clrMapOvr>
  <p:transition spd="med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Координация деятельности региональных ресурсных центров по организации комплексного сопровождения детей с расстройствами аутистического спектра в Самарской области. </a:t>
            </a:r>
            <a:br>
              <a:rPr lang="ru-RU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0134230"/>
              </p:ext>
            </p:extLst>
          </p:nvPr>
        </p:nvGraphicFramePr>
        <p:xfrm>
          <a:off x="457200" y="1916832"/>
          <a:ext cx="8228013" cy="4524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8013" cy="4524375"/>
          </a:xfrm>
        </p:spPr>
        <p:txBody>
          <a:bodyPr/>
          <a:lstStyle/>
          <a:p>
            <a:pPr algn="ctr"/>
            <a:r>
              <a:rPr lang="ru-RU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марта </a:t>
            </a:r>
          </a:p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Региональная научно-практическая конференция «Система помощи детям с расстройствами аутистического спектра: основные векторы развития». 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ru-RU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Координация деятельности региональных ресурсных центров по организации комплексного сопровождения детей с расстройствами аутистического спектра в Самарской области. </a:t>
            </a:r>
            <a:br>
              <a:rPr lang="ru-RU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456" y="4697928"/>
            <a:ext cx="2857500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24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28 - 29 октября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Межрегиональная научно-практическая конференция «Инклюзивное образование: эффективные практики обучения лиц с ОВЗ»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сопровождение педагогов образовательных организаций, осуществляющих сопровождение детей с ОВЗ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4005064"/>
            <a:ext cx="1770278" cy="265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528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7377690"/>
              </p:ext>
            </p:extLst>
          </p:nvPr>
        </p:nvGraphicFramePr>
        <p:xfrm>
          <a:off x="410315" y="1488399"/>
          <a:ext cx="8712968" cy="5359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ru-RU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сопровождение педагогов образовательных организаций, осуществляющих сопровождение детей с ОВЗ </a:t>
            </a:r>
          </a:p>
        </p:txBody>
      </p:sp>
    </p:spTree>
    <p:extLst>
      <p:ext uri="{BB962C8B-B14F-4D97-AF65-F5344CB8AC3E}">
        <p14:creationId xmlns:p14="http://schemas.microsoft.com/office/powerpoint/2010/main" val="976072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ru-RU" sz="4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Курсы повышения квалификации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980484"/>
              </p:ext>
            </p:extLst>
          </p:nvPr>
        </p:nvGraphicFramePr>
        <p:xfrm>
          <a:off x="214312" y="1772816"/>
          <a:ext cx="8713787" cy="3751263"/>
        </p:xfrm>
        <a:graphic>
          <a:graphicData uri="http://schemas.openxmlformats.org/drawingml/2006/table">
            <a:tbl>
              <a:tblPr/>
              <a:tblGrid>
                <a:gridCol w="5889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303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988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193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763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36550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3000"/>
                        </a:lnSpc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3000"/>
                        </a:lnSpc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№ п/п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3000"/>
                        </a:lnSpc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3000"/>
                        </a:lnSpc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Дата проведения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3000"/>
                        </a:lnSpc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3000"/>
                        </a:lnSpc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Название курса, семинара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3000"/>
                        </a:lnSpc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3000"/>
                        </a:lnSpc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Категория слушателей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3000"/>
                        </a:lnSpc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3000"/>
                        </a:lnSpc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Количество часов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6425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3000"/>
                        </a:lnSpc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3000"/>
                        </a:lnSpc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3000"/>
                        </a:lnSpc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3000"/>
                        </a:lnSpc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27-31 января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3000"/>
                        </a:lnSpc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3000"/>
                        </a:lnSpc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Курс "Организация обучения детей с интеллектуальными нарушениями в условиях инклюзии" 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3000"/>
                        </a:lnSpc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3000"/>
                        </a:lnSpc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учителя начальных классов инклюзивных школ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3000"/>
                        </a:lnSpc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3000"/>
                        </a:lnSpc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20863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3000"/>
                        </a:lnSpc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3000"/>
                        </a:lnSpc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3000"/>
                        </a:lnSpc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3000"/>
                        </a:lnSpc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29 января</a:t>
                      </a:r>
                      <a:endParaRPr kumimoji="0" lang="ru-RU" alt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19 февраля</a:t>
                      </a:r>
                      <a:endParaRPr kumimoji="0" lang="ru-RU" alt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18 марта</a:t>
                      </a:r>
                      <a:endParaRPr kumimoji="0" lang="ru-RU" alt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15 апреля</a:t>
                      </a:r>
                      <a:endParaRPr kumimoji="0" lang="ru-RU" alt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 мая</a:t>
                      </a:r>
                      <a:endParaRPr kumimoji="0" lang="ru-RU" alt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 июня</a:t>
                      </a:r>
                      <a:endParaRPr kumimoji="0" lang="ru-RU" alt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16 сентября </a:t>
                      </a:r>
                      <a:endParaRPr kumimoji="0" lang="ru-RU" alt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14 октября</a:t>
                      </a:r>
                      <a:endParaRPr kumimoji="0" lang="ru-RU" alt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25 ноября</a:t>
                      </a:r>
                      <a:endParaRPr kumimoji="0" lang="ru-RU" alt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3000"/>
                        </a:lnSpc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3000"/>
                        </a:lnSpc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Курс "Организационно-методическое обеспечение деятельности дефектолога образовательной организации»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3000"/>
                        </a:lnSpc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3000"/>
                        </a:lnSpc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учителя-дефектологи образовательных организаций</a:t>
                      </a:r>
                      <a:endParaRPr kumimoji="0" lang="ru-RU" altLang="ru-RU" sz="1100" b="1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3000"/>
                        </a:lnSpc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3000"/>
                        </a:lnSpc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87425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3000"/>
                        </a:lnSpc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3000"/>
                        </a:lnSpc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3000"/>
                        </a:lnSpc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3000"/>
                        </a:lnSpc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17-21 февраля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3000"/>
                        </a:lnSpc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3000"/>
                        </a:lnSpc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Курс "Коррекционно-педагогическая профессиональная деятельность логопеда, дефектолога, психолога в условиях реализации ФГОС» 1 группа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3000"/>
                        </a:lnSpc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3000"/>
                        </a:lnSpc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специалисты ПП консилиумов ДОУ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3000"/>
                        </a:lnSpc>
                        <a:spcBef>
                          <a:spcPts val="7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3000"/>
                        </a:lnSpc>
                        <a:spcBef>
                          <a:spcPts val="6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3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3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6165D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16165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3815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8E0536-FD26-4D49-82E7-ACC58BD14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955" y="171931"/>
            <a:ext cx="8623123" cy="2186673"/>
          </a:xfrm>
        </p:spPr>
        <p:txBody>
          <a:bodyPr/>
          <a:lstStyle/>
          <a:p>
            <a:r>
              <a:rPr lang="ru-RU" sz="3000" b="1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Семинар для специалистов ресурсных центров и территориальных управлений по организации инклюзивного образования в общеобразовательных организациях </a:t>
            </a:r>
            <a:r>
              <a:rPr lang="ru-RU" sz="3000" b="1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/>
            </a:r>
            <a:br>
              <a:rPr lang="ru-RU" sz="3000" b="1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</a:br>
            <a:r>
              <a:rPr lang="ru-RU" sz="3000" b="1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Самарской области</a:t>
            </a:r>
            <a:endParaRPr lang="ru-RU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5FD06BF-B80E-4947-8525-D7B0561E2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6021288"/>
            <a:ext cx="8096362" cy="663981"/>
          </a:xfrm>
        </p:spPr>
        <p:txBody>
          <a:bodyPr/>
          <a:lstStyle/>
          <a:p>
            <a:r>
              <a:rPr lang="ru-RU" sz="2400" i="1" dirty="0">
                <a:solidFill>
                  <a:schemeClr val="accent6">
                    <a:lumMod val="50000"/>
                  </a:schemeClr>
                </a:solidFill>
                <a:cs typeface="Arial"/>
              </a:rPr>
              <a:t>Время проведения: третья неделя </a:t>
            </a:r>
            <a:r>
              <a:rPr lang="ru-RU" sz="2400" i="1" dirty="0" smtClean="0">
                <a:solidFill>
                  <a:schemeClr val="accent6">
                    <a:lumMod val="50000"/>
                  </a:schemeClr>
                </a:solidFill>
                <a:cs typeface="Arial"/>
              </a:rPr>
              <a:t>марта 2020 года</a:t>
            </a:r>
            <a:endParaRPr lang="ru-RU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908D2D7-B270-432B-9631-60B5586C9948}"/>
              </a:ext>
            </a:extLst>
          </p:cNvPr>
          <p:cNvSpPr txBox="1"/>
          <p:nvPr/>
        </p:nvSpPr>
        <p:spPr>
          <a:xfrm>
            <a:off x="222955" y="2537177"/>
            <a:ext cx="8556976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Calibri"/>
              </a:rPr>
              <a:t> 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Calibri"/>
              </a:rPr>
              <a:t>Основные вопросы:</a:t>
            </a:r>
          </a:p>
          <a:p>
            <a:endParaRPr lang="ru-RU" sz="2800" dirty="0">
              <a:solidFill>
                <a:schemeClr val="accent6">
                  <a:lumMod val="50000"/>
                </a:schemeClr>
              </a:solidFill>
              <a:latin typeface="Times New Roman"/>
              <a:cs typeface="Calibri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Calibri"/>
              </a:rPr>
              <a:t>Алгоритм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Calibri"/>
              </a:rPr>
              <a:t>организации обучения детей с ограниченными возможностями здоровья в условиях инклюзии (АООП, вариант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Calibri"/>
              </a:rPr>
              <a:t>7.1).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Calibri"/>
              </a:rPr>
              <a:t>Составление индивидуальных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Calibri"/>
              </a:rPr>
              <a:t>учебных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Calibri"/>
              </a:rPr>
              <a:t>планов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/>
                <a:cs typeface="Calibri"/>
              </a:rPr>
              <a:t>(Вариант 7.2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cs typeface="Calibri"/>
              </a:rPr>
              <a:t>).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6707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30534"/>
            <a:ext cx="8228013" cy="653380"/>
          </a:xfrm>
        </p:spPr>
        <p:txBody>
          <a:bodyPr/>
          <a:lstStyle/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 специалистов ГБУ ДПО СО «ЦСО»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621830"/>
              </p:ext>
            </p:extLst>
          </p:nvPr>
        </p:nvGraphicFramePr>
        <p:xfrm>
          <a:off x="286729" y="836712"/>
          <a:ext cx="8568952" cy="58371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92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519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380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9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№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Направления деятельности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ФИО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Телефон контакта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64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12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Директор 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Архангельская Ирина Владимировна</a:t>
                      </a:r>
                      <a:endParaRPr lang="ru-RU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312-11-36 (понедельник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с 9 до 17)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91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12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Заместитель директора по учебно-методической работе</a:t>
                      </a:r>
                      <a:endParaRPr lang="ru-RU" sz="12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Морозова Елена Владимировна</a:t>
                      </a:r>
                      <a:endParaRPr lang="ru-RU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312-11-37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(вторник с 9 до 17)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923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12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Организация сопровождения детей раннего возраста группы риска и дошкольников с ОВЗ</a:t>
                      </a:r>
                      <a:endParaRPr lang="ru-RU" sz="12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Аркадьева Людмила Викторовна, </a:t>
                      </a: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заведующая лабораторией специальной помощи детям раннего и дошкольного возраста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312-11-37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(вторник с 9 до 13)</a:t>
                      </a:r>
                      <a:endParaRPr lang="ru-RU" sz="12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964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4</a:t>
                      </a:r>
                      <a:endParaRPr lang="ru-RU" sz="12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Организация деятельности ТПМПК, подведомственных Министерству образования и науки Самарской области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Фахреева</a:t>
                      </a:r>
                      <a:r>
                        <a:rPr lang="ru-RU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Галина Николаевна, </a:t>
                      </a: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председатель ТПМПК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954-35-00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(вторник с 9 до 12)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91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5</a:t>
                      </a:r>
                      <a:endParaRPr lang="ru-RU" sz="12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Запись на ПМПК</a:t>
                      </a:r>
                      <a:endParaRPr lang="ru-RU" sz="12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Юлина Лидия Сергеевна, </a:t>
                      </a: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социальный педагог ТПМПК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312-11-37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(ежедневно с 9 до 17)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9336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6</a:t>
                      </a:r>
                      <a:endParaRPr lang="ru-RU" sz="12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Организация обучения детей с ОВЗ на уровнях начального, основного, среднего общего образования и дополнительного образования детей с ОВЗ </a:t>
                      </a:r>
                      <a:endParaRPr lang="ru-RU" sz="12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Брыткова</a:t>
                      </a:r>
                      <a:r>
                        <a:rPr lang="ru-RU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Елена Викторовна, </a:t>
                      </a: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заведующая отделом сопровождения инклюзивного образования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954-35-00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(пятница с 9 до 17)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591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7</a:t>
                      </a:r>
                      <a:endParaRPr lang="ru-RU" sz="12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Организация комплексного сопровождения детей с РАС</a:t>
                      </a:r>
                      <a:endParaRPr lang="ru-RU" sz="12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Брыткова</a:t>
                      </a:r>
                      <a:r>
                        <a:rPr lang="ru-RU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Елена Викторовна, </a:t>
                      </a: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руководитель РРЦ РАС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954-35-00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(пятница с 9 до 17)</a:t>
                      </a:r>
                      <a:endParaRPr lang="ru-RU" sz="12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087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8</a:t>
                      </a:r>
                      <a:endParaRPr lang="ru-RU" sz="12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Организация курсов повышения квалификации педагогов, работающих с детьми с ОВЗ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Морозова Елена Владимировна, </a:t>
                      </a: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заместитель директора по учебно-методической работе 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312-11-37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(среда с 9 до 17)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27" marR="3512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4132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492896"/>
            <a:ext cx="8228013" cy="1433512"/>
          </a:xfrm>
        </p:spPr>
        <p:txBody>
          <a:bodyPr/>
          <a:lstStyle/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370980436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2556</TotalTime>
  <Words>715</Words>
  <Application>Microsoft Office PowerPoint</Application>
  <PresentationFormat>Экран (4:3)</PresentationFormat>
  <Paragraphs>137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Оформление по умолчанию</vt:lpstr>
      <vt:lpstr>Презентация PowerPoint</vt:lpstr>
      <vt:lpstr>Основные направления деятельности  ГБУ ДПО СО  «Центр специального образования»</vt:lpstr>
      <vt:lpstr>Комплексное психолого-педагогическое и медико-социальное сопровождение детей с ОВЗ и их семей с использованием современных образовательных технологий. </vt:lpstr>
      <vt:lpstr>Координация деятельности служб ранней помощи в Самарской области Темы семинаров-совещаний УМО </vt:lpstr>
      <vt:lpstr>Координация деятельности региональных ресурсных центров по организации комплексного сопровождения детей с расстройствами аутистического спектра в Самарской области.  </vt:lpstr>
      <vt:lpstr>Координация деятельности региональных ресурсных центров по организации комплексного сопровождения детей с расстройствами аутистического спектра в Самарской области.  </vt:lpstr>
      <vt:lpstr>Методическое сопровождение педагогов образовательных организаций, осуществляющих сопровождение детей с ОВЗ </vt:lpstr>
      <vt:lpstr>Методическое сопровождение педагогов образовательных организаций, осуществляющих сопровождение детей с ОВЗ </vt:lpstr>
      <vt:lpstr>Курсы повышения квалификации</vt:lpstr>
      <vt:lpstr>Семинар для специалистов ресурсных центров и территориальных управлений по организации инклюзивного образования в общеобразовательных организациях  Самарской области</vt:lpstr>
      <vt:lpstr>Контакты специалистов ГБУ ДПО СО «ЦСО»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Схема направления ребенка в Службы ранней помощи</dc:title>
  <dc:creator>User</dc:creator>
  <cp:lastModifiedBy>Акопьян Виктор Альбертович</cp:lastModifiedBy>
  <cp:revision>280</cp:revision>
  <cp:lastPrinted>2020-01-20T09:31:33Z</cp:lastPrinted>
  <dcterms:created xsi:type="dcterms:W3CDTF">2018-10-19T04:27:23Z</dcterms:created>
  <dcterms:modified xsi:type="dcterms:W3CDTF">2020-01-22T17:20:54Z</dcterms:modified>
</cp:coreProperties>
</file>