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77" r:id="rId6"/>
    <p:sldId id="278" r:id="rId7"/>
    <p:sldId id="259" r:id="rId8"/>
    <p:sldId id="265" r:id="rId9"/>
    <p:sldId id="269" r:id="rId10"/>
    <p:sldId id="279" r:id="rId11"/>
    <p:sldId id="280" r:id="rId12"/>
    <p:sldId id="274" r:id="rId13"/>
    <p:sldId id="275" r:id="rId14"/>
    <p:sldId id="281" r:id="rId15"/>
    <p:sldId id="28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1E7961-4CBB-4E6C-BDDE-C87C9459A84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A4915784-46F2-4E4B-AAD6-477ACD9DCB7F}">
      <dgm:prSet phldrT="[Текст]"/>
      <dgm:spPr/>
      <dgm:t>
        <a:bodyPr/>
        <a:lstStyle/>
        <a:p>
          <a:r>
            <a:rPr lang="ru-RU" dirty="0" smtClean="0"/>
            <a:t>Примерная программа воспитания</a:t>
          </a:r>
          <a:endParaRPr lang="ru-RU" dirty="0"/>
        </a:p>
      </dgm:t>
    </dgm:pt>
    <dgm:pt modelId="{A5D18D52-3EAC-4F1B-89EC-3BA182CD7CD3}" type="parTrans" cxnId="{0768AEE4-D985-4376-A6BE-A00FD25CDB22}">
      <dgm:prSet/>
      <dgm:spPr/>
      <dgm:t>
        <a:bodyPr/>
        <a:lstStyle/>
        <a:p>
          <a:endParaRPr lang="ru-RU"/>
        </a:p>
      </dgm:t>
    </dgm:pt>
    <dgm:pt modelId="{A12F14D5-159B-422C-BA6E-CAF17899B640}" type="sibTrans" cxnId="{0768AEE4-D985-4376-A6BE-A00FD25CDB22}">
      <dgm:prSet/>
      <dgm:spPr/>
      <dgm:t>
        <a:bodyPr/>
        <a:lstStyle/>
        <a:p>
          <a:endParaRPr lang="ru-RU"/>
        </a:p>
      </dgm:t>
    </dgm:pt>
    <dgm:pt modelId="{7F89851E-5E6A-4A56-A6E3-5943145EFB30}">
      <dgm:prSet phldrT="[Текст]"/>
      <dgm:spPr/>
      <dgm:t>
        <a:bodyPr/>
        <a:lstStyle/>
        <a:p>
          <a:r>
            <a:rPr lang="ru-RU" dirty="0" smtClean="0"/>
            <a:t>Распоряжение МОНСО об утверждении «Дорожной карты» на 2020-2021год по разработке и внедрению в ОО Самарской области рабочей программы воспитания</a:t>
          </a:r>
          <a:endParaRPr lang="ru-RU" dirty="0"/>
        </a:p>
      </dgm:t>
    </dgm:pt>
    <dgm:pt modelId="{BD1CD35C-A99B-4CD3-BF65-619D89D7C31C}" type="parTrans" cxnId="{81E2A82A-AF75-40B8-91D6-ACFFEFF7086B}">
      <dgm:prSet/>
      <dgm:spPr/>
      <dgm:t>
        <a:bodyPr/>
        <a:lstStyle/>
        <a:p>
          <a:endParaRPr lang="ru-RU"/>
        </a:p>
      </dgm:t>
    </dgm:pt>
    <dgm:pt modelId="{99B9172F-913A-4B58-9872-B7082C478548}" type="sibTrans" cxnId="{81E2A82A-AF75-40B8-91D6-ACFFEFF7086B}">
      <dgm:prSet/>
      <dgm:spPr/>
      <dgm:t>
        <a:bodyPr/>
        <a:lstStyle/>
        <a:p>
          <a:endParaRPr lang="ru-RU"/>
        </a:p>
      </dgm:t>
    </dgm:pt>
    <dgm:pt modelId="{3B86E7D5-788F-420B-94F0-9493A069EA52}">
      <dgm:prSet/>
      <dgm:spPr/>
      <dgm:t>
        <a:bodyPr/>
        <a:lstStyle/>
        <a:p>
          <a:r>
            <a:rPr lang="ru-RU" dirty="0" smtClean="0"/>
            <a:t>Распоряжение ТУ</a:t>
          </a:r>
          <a:endParaRPr lang="ru-RU" dirty="0"/>
        </a:p>
      </dgm:t>
    </dgm:pt>
    <dgm:pt modelId="{04A66977-D07A-45A7-B8FF-64771756C81C}" type="parTrans" cxnId="{20F703A0-5607-43C5-9389-278C3847D088}">
      <dgm:prSet/>
      <dgm:spPr/>
      <dgm:t>
        <a:bodyPr/>
        <a:lstStyle/>
        <a:p>
          <a:endParaRPr lang="ru-RU"/>
        </a:p>
      </dgm:t>
    </dgm:pt>
    <dgm:pt modelId="{0FB875EB-43F4-4017-BA72-19894B2731B6}" type="sibTrans" cxnId="{20F703A0-5607-43C5-9389-278C3847D088}">
      <dgm:prSet/>
      <dgm:spPr/>
      <dgm:t>
        <a:bodyPr/>
        <a:lstStyle/>
        <a:p>
          <a:endParaRPr lang="ru-RU"/>
        </a:p>
      </dgm:t>
    </dgm:pt>
    <dgm:pt modelId="{BE92CDCB-C68C-4AEB-A5B1-707E6685F3FC}">
      <dgm:prSet/>
      <dgm:spPr/>
      <dgm:t>
        <a:bodyPr/>
        <a:lstStyle/>
        <a:p>
          <a:r>
            <a:rPr lang="ru-RU" dirty="0" smtClean="0"/>
            <a:t>Распоряжение Правительства РФ от 29.05.2015 N 996-р</a:t>
          </a:r>
          <a:br>
            <a:rPr lang="ru-RU" dirty="0" smtClean="0"/>
          </a:br>
          <a:r>
            <a:rPr lang="ru-RU" dirty="0" smtClean="0"/>
            <a:t>«Об утверждении Стратегии развития воспитания в Российской Федерации на период до 2025 года»</a:t>
          </a:r>
          <a:endParaRPr lang="ru-RU" dirty="0"/>
        </a:p>
      </dgm:t>
    </dgm:pt>
    <dgm:pt modelId="{E9AA66E5-0E3A-41DE-A1A0-20A06218DBF5}" type="parTrans" cxnId="{AE7A8DCF-A2DB-4D76-89A5-3B5A355CE74F}">
      <dgm:prSet/>
      <dgm:spPr/>
      <dgm:t>
        <a:bodyPr/>
        <a:lstStyle/>
        <a:p>
          <a:endParaRPr lang="ru-RU"/>
        </a:p>
      </dgm:t>
    </dgm:pt>
    <dgm:pt modelId="{C34B4BB2-9E16-4785-9D28-3088994733BF}" type="sibTrans" cxnId="{AE7A8DCF-A2DB-4D76-89A5-3B5A355CE74F}">
      <dgm:prSet/>
      <dgm:spPr/>
      <dgm:t>
        <a:bodyPr/>
        <a:lstStyle/>
        <a:p>
          <a:endParaRPr lang="ru-RU"/>
        </a:p>
      </dgm:t>
    </dgm:pt>
    <dgm:pt modelId="{C65B73D1-8126-4CBB-9174-A67E7717C1C9}" type="pres">
      <dgm:prSet presAssocID="{411E7961-4CBB-4E6C-BDDE-C87C9459A849}" presName="linearFlow" presStyleCnt="0">
        <dgm:presLayoutVars>
          <dgm:dir/>
          <dgm:resizeHandles val="exact"/>
        </dgm:presLayoutVars>
      </dgm:prSet>
      <dgm:spPr/>
    </dgm:pt>
    <dgm:pt modelId="{45CA86E0-D1FE-4098-AA03-08127136CC4A}" type="pres">
      <dgm:prSet presAssocID="{BE92CDCB-C68C-4AEB-A5B1-707E6685F3FC}" presName="composite" presStyleCnt="0"/>
      <dgm:spPr/>
    </dgm:pt>
    <dgm:pt modelId="{345FB1F4-1E85-4347-B499-DBA2148AD2DA}" type="pres">
      <dgm:prSet presAssocID="{BE92CDCB-C68C-4AEB-A5B1-707E6685F3FC}" presName="imgShp" presStyleLbl="fgImgPlace1" presStyleIdx="0" presStyleCnt="4"/>
      <dgm:spPr/>
    </dgm:pt>
    <dgm:pt modelId="{EFEC02C3-0F07-474D-B306-5B67C29A999D}" type="pres">
      <dgm:prSet presAssocID="{BE92CDCB-C68C-4AEB-A5B1-707E6685F3FC}" presName="txShp" presStyleLbl="node1" presStyleIdx="0" presStyleCnt="4" custLinFactY="-26206" custLinFactNeighborX="272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7EFC4F-6D61-4EEB-A830-B39D6E3BFD63}" type="pres">
      <dgm:prSet presAssocID="{C34B4BB2-9E16-4785-9D28-3088994733BF}" presName="spacing" presStyleCnt="0"/>
      <dgm:spPr/>
    </dgm:pt>
    <dgm:pt modelId="{3B766BC0-38EE-4035-9747-721E5C6CA00D}" type="pres">
      <dgm:prSet presAssocID="{A4915784-46F2-4E4B-AAD6-477ACD9DCB7F}" presName="composite" presStyleCnt="0"/>
      <dgm:spPr/>
    </dgm:pt>
    <dgm:pt modelId="{236FD3AE-3D46-42C9-9597-E68C3D193948}" type="pres">
      <dgm:prSet presAssocID="{A4915784-46F2-4E4B-AAD6-477ACD9DCB7F}" presName="imgShp" presStyleLbl="fgImgPlace1" presStyleIdx="1" presStyleCnt="4"/>
      <dgm:spPr/>
    </dgm:pt>
    <dgm:pt modelId="{E93BD074-A540-4D30-8E0D-CC1017B10A5F}" type="pres">
      <dgm:prSet presAssocID="{A4915784-46F2-4E4B-AAD6-477ACD9DCB7F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1D336-4937-4C0B-B91E-E18AF8EF435E}" type="pres">
      <dgm:prSet presAssocID="{A12F14D5-159B-422C-BA6E-CAF17899B640}" presName="spacing" presStyleCnt="0"/>
      <dgm:spPr/>
    </dgm:pt>
    <dgm:pt modelId="{FD9CE7D5-A015-45F7-BE8D-54DAF5712DBF}" type="pres">
      <dgm:prSet presAssocID="{7F89851E-5E6A-4A56-A6E3-5943145EFB30}" presName="composite" presStyleCnt="0"/>
      <dgm:spPr/>
    </dgm:pt>
    <dgm:pt modelId="{8A3AAD8D-1315-49C8-B21F-D53C63CBB220}" type="pres">
      <dgm:prSet presAssocID="{7F89851E-5E6A-4A56-A6E3-5943145EFB30}" presName="imgShp" presStyleLbl="fgImgPlace1" presStyleIdx="2" presStyleCnt="4"/>
      <dgm:spPr/>
    </dgm:pt>
    <dgm:pt modelId="{A5D9F842-4724-4C15-A013-2650E7A02C8E}" type="pres">
      <dgm:prSet presAssocID="{7F89851E-5E6A-4A56-A6E3-5943145EFB30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995E04-05C8-4397-BD29-4BB2F17F7096}" type="pres">
      <dgm:prSet presAssocID="{99B9172F-913A-4B58-9872-B7082C478548}" presName="spacing" presStyleCnt="0"/>
      <dgm:spPr/>
    </dgm:pt>
    <dgm:pt modelId="{5B6636A4-53C4-41E4-8498-BF6DCC0B577F}" type="pres">
      <dgm:prSet presAssocID="{3B86E7D5-788F-420B-94F0-9493A069EA52}" presName="composite" presStyleCnt="0"/>
      <dgm:spPr/>
    </dgm:pt>
    <dgm:pt modelId="{A692E360-8F3B-4389-9A3B-90EE69FFD470}" type="pres">
      <dgm:prSet presAssocID="{3B86E7D5-788F-420B-94F0-9493A069EA52}" presName="imgShp" presStyleLbl="fgImgPlace1" presStyleIdx="3" presStyleCnt="4"/>
      <dgm:spPr/>
    </dgm:pt>
    <dgm:pt modelId="{E6A1EEB7-B404-451B-AE30-B37F391F29D9}" type="pres">
      <dgm:prSet presAssocID="{3B86E7D5-788F-420B-94F0-9493A069EA52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7A8DCF-A2DB-4D76-89A5-3B5A355CE74F}" srcId="{411E7961-4CBB-4E6C-BDDE-C87C9459A849}" destId="{BE92CDCB-C68C-4AEB-A5B1-707E6685F3FC}" srcOrd="0" destOrd="0" parTransId="{E9AA66E5-0E3A-41DE-A1A0-20A06218DBF5}" sibTransId="{C34B4BB2-9E16-4785-9D28-3088994733BF}"/>
    <dgm:cxn modelId="{2E5C2A4E-7775-4D97-9B78-3CF0840C535F}" type="presOf" srcId="{A4915784-46F2-4E4B-AAD6-477ACD9DCB7F}" destId="{E93BD074-A540-4D30-8E0D-CC1017B10A5F}" srcOrd="0" destOrd="0" presId="urn:microsoft.com/office/officeart/2005/8/layout/vList3"/>
    <dgm:cxn modelId="{5A85B809-9B2C-4405-86BC-63E476788BF6}" type="presOf" srcId="{BE92CDCB-C68C-4AEB-A5B1-707E6685F3FC}" destId="{EFEC02C3-0F07-474D-B306-5B67C29A999D}" srcOrd="0" destOrd="0" presId="urn:microsoft.com/office/officeart/2005/8/layout/vList3"/>
    <dgm:cxn modelId="{81E2A82A-AF75-40B8-91D6-ACFFEFF7086B}" srcId="{411E7961-4CBB-4E6C-BDDE-C87C9459A849}" destId="{7F89851E-5E6A-4A56-A6E3-5943145EFB30}" srcOrd="2" destOrd="0" parTransId="{BD1CD35C-A99B-4CD3-BF65-619D89D7C31C}" sibTransId="{99B9172F-913A-4B58-9872-B7082C478548}"/>
    <dgm:cxn modelId="{0768AEE4-D985-4376-A6BE-A00FD25CDB22}" srcId="{411E7961-4CBB-4E6C-BDDE-C87C9459A849}" destId="{A4915784-46F2-4E4B-AAD6-477ACD9DCB7F}" srcOrd="1" destOrd="0" parTransId="{A5D18D52-3EAC-4F1B-89EC-3BA182CD7CD3}" sibTransId="{A12F14D5-159B-422C-BA6E-CAF17899B640}"/>
    <dgm:cxn modelId="{551CC50F-7D7B-4EC1-8CBB-CBE9BE81F7B7}" type="presOf" srcId="{3B86E7D5-788F-420B-94F0-9493A069EA52}" destId="{E6A1EEB7-B404-451B-AE30-B37F391F29D9}" srcOrd="0" destOrd="0" presId="urn:microsoft.com/office/officeart/2005/8/layout/vList3"/>
    <dgm:cxn modelId="{884A9940-894D-49EC-B58E-05E63FA70F9E}" type="presOf" srcId="{7F89851E-5E6A-4A56-A6E3-5943145EFB30}" destId="{A5D9F842-4724-4C15-A013-2650E7A02C8E}" srcOrd="0" destOrd="0" presId="urn:microsoft.com/office/officeart/2005/8/layout/vList3"/>
    <dgm:cxn modelId="{87CBEECC-CA7A-4D4F-9CD0-BE2852ECBAF8}" type="presOf" srcId="{411E7961-4CBB-4E6C-BDDE-C87C9459A849}" destId="{C65B73D1-8126-4CBB-9174-A67E7717C1C9}" srcOrd="0" destOrd="0" presId="urn:microsoft.com/office/officeart/2005/8/layout/vList3"/>
    <dgm:cxn modelId="{20F703A0-5607-43C5-9389-278C3847D088}" srcId="{411E7961-4CBB-4E6C-BDDE-C87C9459A849}" destId="{3B86E7D5-788F-420B-94F0-9493A069EA52}" srcOrd="3" destOrd="0" parTransId="{04A66977-D07A-45A7-B8FF-64771756C81C}" sibTransId="{0FB875EB-43F4-4017-BA72-19894B2731B6}"/>
    <dgm:cxn modelId="{520248BB-70DA-4783-ACC5-360C415450A3}" type="presParOf" srcId="{C65B73D1-8126-4CBB-9174-A67E7717C1C9}" destId="{45CA86E0-D1FE-4098-AA03-08127136CC4A}" srcOrd="0" destOrd="0" presId="urn:microsoft.com/office/officeart/2005/8/layout/vList3"/>
    <dgm:cxn modelId="{72CE59C4-6202-40DD-B707-1F1CF52D4DAB}" type="presParOf" srcId="{45CA86E0-D1FE-4098-AA03-08127136CC4A}" destId="{345FB1F4-1E85-4347-B499-DBA2148AD2DA}" srcOrd="0" destOrd="0" presId="urn:microsoft.com/office/officeart/2005/8/layout/vList3"/>
    <dgm:cxn modelId="{F7880D56-7FA4-42FB-8776-F362F1F66B13}" type="presParOf" srcId="{45CA86E0-D1FE-4098-AA03-08127136CC4A}" destId="{EFEC02C3-0F07-474D-B306-5B67C29A999D}" srcOrd="1" destOrd="0" presId="urn:microsoft.com/office/officeart/2005/8/layout/vList3"/>
    <dgm:cxn modelId="{A1A956D0-5A19-4670-B14A-CD53BDED9067}" type="presParOf" srcId="{C65B73D1-8126-4CBB-9174-A67E7717C1C9}" destId="{927EFC4F-6D61-4EEB-A830-B39D6E3BFD63}" srcOrd="1" destOrd="0" presId="urn:microsoft.com/office/officeart/2005/8/layout/vList3"/>
    <dgm:cxn modelId="{1EA30F2A-4448-46C2-A741-D4361F7681D3}" type="presParOf" srcId="{C65B73D1-8126-4CBB-9174-A67E7717C1C9}" destId="{3B766BC0-38EE-4035-9747-721E5C6CA00D}" srcOrd="2" destOrd="0" presId="urn:microsoft.com/office/officeart/2005/8/layout/vList3"/>
    <dgm:cxn modelId="{6F571EC6-B0CF-4B65-ABE6-DC3B12AC7A6C}" type="presParOf" srcId="{3B766BC0-38EE-4035-9747-721E5C6CA00D}" destId="{236FD3AE-3D46-42C9-9597-E68C3D193948}" srcOrd="0" destOrd="0" presId="urn:microsoft.com/office/officeart/2005/8/layout/vList3"/>
    <dgm:cxn modelId="{A95BA565-DA0D-4671-8FB3-D6470F1CC0C1}" type="presParOf" srcId="{3B766BC0-38EE-4035-9747-721E5C6CA00D}" destId="{E93BD074-A540-4D30-8E0D-CC1017B10A5F}" srcOrd="1" destOrd="0" presId="urn:microsoft.com/office/officeart/2005/8/layout/vList3"/>
    <dgm:cxn modelId="{B170113F-08AA-4882-8C86-75FA18242BA7}" type="presParOf" srcId="{C65B73D1-8126-4CBB-9174-A67E7717C1C9}" destId="{2BB1D336-4937-4C0B-B91E-E18AF8EF435E}" srcOrd="3" destOrd="0" presId="urn:microsoft.com/office/officeart/2005/8/layout/vList3"/>
    <dgm:cxn modelId="{FC23FFD2-A1D8-454A-8BA9-061402E3278B}" type="presParOf" srcId="{C65B73D1-8126-4CBB-9174-A67E7717C1C9}" destId="{FD9CE7D5-A015-45F7-BE8D-54DAF5712DBF}" srcOrd="4" destOrd="0" presId="urn:microsoft.com/office/officeart/2005/8/layout/vList3"/>
    <dgm:cxn modelId="{BBBB07BB-FB8D-4782-B99D-2921E926BE4B}" type="presParOf" srcId="{FD9CE7D5-A015-45F7-BE8D-54DAF5712DBF}" destId="{8A3AAD8D-1315-49C8-B21F-D53C63CBB220}" srcOrd="0" destOrd="0" presId="urn:microsoft.com/office/officeart/2005/8/layout/vList3"/>
    <dgm:cxn modelId="{1E3C8678-B5B7-4122-8FCE-1FBA808A9AB7}" type="presParOf" srcId="{FD9CE7D5-A015-45F7-BE8D-54DAF5712DBF}" destId="{A5D9F842-4724-4C15-A013-2650E7A02C8E}" srcOrd="1" destOrd="0" presId="urn:microsoft.com/office/officeart/2005/8/layout/vList3"/>
    <dgm:cxn modelId="{BE48D8BE-D6EC-42C0-A4FA-73CFD4598141}" type="presParOf" srcId="{C65B73D1-8126-4CBB-9174-A67E7717C1C9}" destId="{B4995E04-05C8-4397-BD29-4BB2F17F7096}" srcOrd="5" destOrd="0" presId="urn:microsoft.com/office/officeart/2005/8/layout/vList3"/>
    <dgm:cxn modelId="{32F0BE0C-2D4B-4C41-8832-AEF8D461309A}" type="presParOf" srcId="{C65B73D1-8126-4CBB-9174-A67E7717C1C9}" destId="{5B6636A4-53C4-41E4-8498-BF6DCC0B577F}" srcOrd="6" destOrd="0" presId="urn:microsoft.com/office/officeart/2005/8/layout/vList3"/>
    <dgm:cxn modelId="{B9F753F8-DC0E-46F5-9268-10F90732E1EF}" type="presParOf" srcId="{5B6636A4-53C4-41E4-8498-BF6DCC0B577F}" destId="{A692E360-8F3B-4389-9A3B-90EE69FFD470}" srcOrd="0" destOrd="0" presId="urn:microsoft.com/office/officeart/2005/8/layout/vList3"/>
    <dgm:cxn modelId="{CCA73509-285B-4F09-993D-F56C67D49711}" type="presParOf" srcId="{5B6636A4-53C4-41E4-8498-BF6DCC0B577F}" destId="{E6A1EEB7-B404-451B-AE30-B37F391F29D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7152FA-6EA3-4BB1-85E8-A2CE7412B21C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9E95DB-9433-4391-9719-4670B8B7D965}">
      <dgm:prSet phldrT="[Текст]" custT="1"/>
      <dgm:spPr/>
      <dgm:t>
        <a:bodyPr/>
        <a:lstStyle/>
        <a:p>
          <a:r>
            <a:rPr lang="ru-RU" sz="1800" dirty="0" smtClean="0">
              <a:latin typeface="+mn-lt"/>
            </a:rPr>
            <a:t>Проведение педсовета (октябрь) </a:t>
          </a:r>
          <a:endParaRPr lang="ru-RU" sz="1800" dirty="0">
            <a:latin typeface="+mn-lt"/>
          </a:endParaRPr>
        </a:p>
      </dgm:t>
    </dgm:pt>
    <dgm:pt modelId="{3758F9C3-606D-44D3-A75B-9AB310E331B0}" type="parTrans" cxnId="{CBF2D14D-0D89-42A2-B2A4-EF1093E924E2}">
      <dgm:prSet/>
      <dgm:spPr/>
      <dgm:t>
        <a:bodyPr/>
        <a:lstStyle/>
        <a:p>
          <a:endParaRPr lang="ru-RU" sz="2400"/>
        </a:p>
      </dgm:t>
    </dgm:pt>
    <dgm:pt modelId="{884E9F75-84A7-42C9-82FD-33786A5CB01C}" type="sibTrans" cxnId="{CBF2D14D-0D89-42A2-B2A4-EF1093E924E2}">
      <dgm:prSet/>
      <dgm:spPr/>
      <dgm:t>
        <a:bodyPr/>
        <a:lstStyle/>
        <a:p>
          <a:endParaRPr lang="ru-RU" sz="2400"/>
        </a:p>
      </dgm:t>
    </dgm:pt>
    <dgm:pt modelId="{62093D06-D0B2-4765-A077-0450B5F1A75A}">
      <dgm:prSet phldrT="[Текст]" custT="1"/>
      <dgm:spPr/>
      <dgm:t>
        <a:bodyPr/>
        <a:lstStyle/>
        <a:p>
          <a:r>
            <a:rPr lang="ru-RU" sz="1800" dirty="0" smtClean="0">
              <a:latin typeface="+mn-lt"/>
              <a:cs typeface="Times New Roman" panose="02020603050405020304" pitchFamily="18" charset="0"/>
            </a:rPr>
            <a:t>Разработка проекта программы</a:t>
          </a:r>
          <a:endParaRPr lang="ru-RU" sz="1800" dirty="0">
            <a:latin typeface="+mn-lt"/>
            <a:cs typeface="Times New Roman" panose="02020603050405020304" pitchFamily="18" charset="0"/>
          </a:endParaRPr>
        </a:p>
      </dgm:t>
    </dgm:pt>
    <dgm:pt modelId="{0F7966F3-69B2-4C5D-B5BB-1A301177D5BD}" type="parTrans" cxnId="{479C59AA-34C3-43F3-82EB-E16587505179}">
      <dgm:prSet/>
      <dgm:spPr/>
      <dgm:t>
        <a:bodyPr/>
        <a:lstStyle/>
        <a:p>
          <a:endParaRPr lang="ru-RU" sz="2400"/>
        </a:p>
      </dgm:t>
    </dgm:pt>
    <dgm:pt modelId="{ADE946A2-FA59-4423-BACC-432A8C48DB58}" type="sibTrans" cxnId="{479C59AA-34C3-43F3-82EB-E16587505179}">
      <dgm:prSet/>
      <dgm:spPr/>
      <dgm:t>
        <a:bodyPr/>
        <a:lstStyle/>
        <a:p>
          <a:endParaRPr lang="ru-RU" sz="2400"/>
        </a:p>
      </dgm:t>
    </dgm:pt>
    <dgm:pt modelId="{DAB6BBA8-C4AB-404A-ACAE-60A1A7A3FC4A}">
      <dgm:prSet custT="1"/>
      <dgm:spPr/>
      <dgm:t>
        <a:bodyPr/>
        <a:lstStyle/>
        <a:p>
          <a:r>
            <a:rPr lang="ru-RU" sz="1800" dirty="0" smtClean="0">
              <a:latin typeface="+mn-lt"/>
            </a:rPr>
            <a:t>Общественно-</a:t>
          </a:r>
          <a:r>
            <a:rPr lang="ru-RU" sz="1800" dirty="0" err="1" smtClean="0">
              <a:latin typeface="+mn-lt"/>
            </a:rPr>
            <a:t>профессио</a:t>
          </a:r>
          <a:r>
            <a:rPr lang="ru-RU" sz="1800" dirty="0" smtClean="0">
              <a:latin typeface="+mn-lt"/>
            </a:rPr>
            <a:t>-</a:t>
          </a:r>
          <a:r>
            <a:rPr lang="ru-RU" sz="1800" dirty="0" err="1" smtClean="0">
              <a:latin typeface="+mn-lt"/>
            </a:rPr>
            <a:t>нальная</a:t>
          </a:r>
          <a:r>
            <a:rPr lang="ru-RU" sz="1800" dirty="0" smtClean="0">
              <a:latin typeface="+mn-lt"/>
            </a:rPr>
            <a:t> экспертиза ПВ</a:t>
          </a:r>
          <a:endParaRPr lang="ru-RU" sz="1800" dirty="0">
            <a:latin typeface="+mn-lt"/>
          </a:endParaRPr>
        </a:p>
      </dgm:t>
    </dgm:pt>
    <dgm:pt modelId="{BCCAA344-FCC8-4808-A0FE-9E27CBB2ED2B}" type="parTrans" cxnId="{319C3FC1-82E7-4125-A68B-5EFC7B5B5B94}">
      <dgm:prSet/>
      <dgm:spPr/>
      <dgm:t>
        <a:bodyPr/>
        <a:lstStyle/>
        <a:p>
          <a:endParaRPr lang="ru-RU"/>
        </a:p>
      </dgm:t>
    </dgm:pt>
    <dgm:pt modelId="{F0F66D84-30F1-4C4C-B316-25445228EEB9}" type="sibTrans" cxnId="{319C3FC1-82E7-4125-A68B-5EFC7B5B5B94}">
      <dgm:prSet/>
      <dgm:spPr/>
      <dgm:t>
        <a:bodyPr/>
        <a:lstStyle/>
        <a:p>
          <a:endParaRPr lang="ru-RU"/>
        </a:p>
      </dgm:t>
    </dgm:pt>
    <dgm:pt modelId="{7DAF4022-9E9B-4324-90E6-D78E3E1E9C60}">
      <dgm:prSet custT="1"/>
      <dgm:spPr/>
      <dgm:t>
        <a:bodyPr/>
        <a:lstStyle/>
        <a:p>
          <a:r>
            <a:rPr lang="ru-RU" sz="1800" dirty="0" smtClean="0">
              <a:latin typeface="+mn-lt"/>
              <a:cs typeface="Times New Roman" panose="02020603050405020304" pitchFamily="18" charset="0"/>
            </a:rPr>
            <a:t>Корректировка ПВ </a:t>
          </a:r>
        </a:p>
        <a:p>
          <a:r>
            <a:rPr lang="ru-RU" sz="1800" dirty="0" smtClean="0">
              <a:latin typeface="+mn-lt"/>
              <a:cs typeface="Times New Roman" panose="02020603050405020304" pitchFamily="18" charset="0"/>
            </a:rPr>
            <a:t>Разработка комплексного плана ВР</a:t>
          </a:r>
          <a:endParaRPr lang="ru-RU" sz="1800" dirty="0">
            <a:latin typeface="+mn-lt"/>
            <a:cs typeface="Times New Roman" panose="02020603050405020304" pitchFamily="18" charset="0"/>
          </a:endParaRPr>
        </a:p>
      </dgm:t>
    </dgm:pt>
    <dgm:pt modelId="{CB07A2BF-9492-4561-9B4E-791B83F22C40}" type="parTrans" cxnId="{1625C5C2-A8DF-445C-AB8F-C08CD5CA81B2}">
      <dgm:prSet/>
      <dgm:spPr/>
      <dgm:t>
        <a:bodyPr/>
        <a:lstStyle/>
        <a:p>
          <a:endParaRPr lang="ru-RU"/>
        </a:p>
      </dgm:t>
    </dgm:pt>
    <dgm:pt modelId="{223DE842-6AC1-4FE1-A568-E7B99D29D062}" type="sibTrans" cxnId="{1625C5C2-A8DF-445C-AB8F-C08CD5CA81B2}">
      <dgm:prSet/>
      <dgm:spPr/>
      <dgm:t>
        <a:bodyPr/>
        <a:lstStyle/>
        <a:p>
          <a:endParaRPr lang="ru-RU"/>
        </a:p>
      </dgm:t>
    </dgm:pt>
    <dgm:pt modelId="{ED593DB7-C2E1-4906-AC07-8C1EFD2AF3D6}">
      <dgm:prSet phldrT="[Текст]" custT="1"/>
      <dgm:spPr/>
      <dgm:t>
        <a:bodyPr/>
        <a:lstStyle/>
        <a:p>
          <a:r>
            <a:rPr lang="ru-RU" sz="1800" dirty="0" smtClean="0">
              <a:latin typeface="+mn-lt"/>
              <a:cs typeface="Times New Roman" panose="02020603050405020304" pitchFamily="18" charset="0"/>
            </a:rPr>
            <a:t>Создание рабочей группы</a:t>
          </a:r>
          <a:endParaRPr lang="ru-RU" sz="1800" dirty="0">
            <a:latin typeface="+mn-lt"/>
            <a:cs typeface="Times New Roman" panose="02020603050405020304" pitchFamily="18" charset="0"/>
          </a:endParaRPr>
        </a:p>
      </dgm:t>
    </dgm:pt>
    <dgm:pt modelId="{F58F5DE1-6D5F-48B6-9C00-3201E73FF2AE}" type="parTrans" cxnId="{2C789CFD-70CB-4D30-839D-07812F761886}">
      <dgm:prSet/>
      <dgm:spPr/>
      <dgm:t>
        <a:bodyPr/>
        <a:lstStyle/>
        <a:p>
          <a:endParaRPr lang="ru-RU"/>
        </a:p>
      </dgm:t>
    </dgm:pt>
    <dgm:pt modelId="{6047B846-EE6B-4AAA-BE6B-10E0BD84F2D5}" type="sibTrans" cxnId="{2C789CFD-70CB-4D30-839D-07812F761886}">
      <dgm:prSet/>
      <dgm:spPr/>
      <dgm:t>
        <a:bodyPr/>
        <a:lstStyle/>
        <a:p>
          <a:endParaRPr lang="ru-RU"/>
        </a:p>
      </dgm:t>
    </dgm:pt>
    <dgm:pt modelId="{9A225DF8-756C-4CA9-8F40-C6D01A8426EA}">
      <dgm:prSet/>
      <dgm:spPr/>
      <dgm:t>
        <a:bodyPr/>
        <a:lstStyle/>
        <a:p>
          <a:endParaRPr lang="ru-RU"/>
        </a:p>
      </dgm:t>
    </dgm:pt>
    <dgm:pt modelId="{59A4FD69-7D6D-42FF-AE8D-D9A533CAE1B2}" type="parTrans" cxnId="{B192C27B-603A-4504-84D4-CB0D2E4F5FDD}">
      <dgm:prSet/>
      <dgm:spPr/>
      <dgm:t>
        <a:bodyPr/>
        <a:lstStyle/>
        <a:p>
          <a:endParaRPr lang="ru-RU"/>
        </a:p>
      </dgm:t>
    </dgm:pt>
    <dgm:pt modelId="{5241B92B-C3CE-46DC-83DC-75ED80756EF4}" type="sibTrans" cxnId="{B192C27B-603A-4504-84D4-CB0D2E4F5FDD}">
      <dgm:prSet/>
      <dgm:spPr/>
      <dgm:t>
        <a:bodyPr/>
        <a:lstStyle/>
        <a:p>
          <a:endParaRPr lang="ru-RU"/>
        </a:p>
      </dgm:t>
    </dgm:pt>
    <dgm:pt modelId="{A8248927-F437-4DC8-AC2B-FEF119240B3F}">
      <dgm:prSet/>
      <dgm:spPr/>
      <dgm:t>
        <a:bodyPr/>
        <a:lstStyle/>
        <a:p>
          <a:endParaRPr lang="ru-RU"/>
        </a:p>
      </dgm:t>
    </dgm:pt>
    <dgm:pt modelId="{C1AAEBCA-6879-4AD9-B70A-CE6C8D1BFC9D}" type="parTrans" cxnId="{F7017546-F69B-4D4E-8073-BF430B065407}">
      <dgm:prSet/>
      <dgm:spPr/>
      <dgm:t>
        <a:bodyPr/>
        <a:lstStyle/>
        <a:p>
          <a:endParaRPr lang="ru-RU"/>
        </a:p>
      </dgm:t>
    </dgm:pt>
    <dgm:pt modelId="{D5204DF1-B3F8-4FBD-B58E-1AE125A1F297}" type="sibTrans" cxnId="{F7017546-F69B-4D4E-8073-BF430B065407}">
      <dgm:prSet/>
      <dgm:spPr/>
      <dgm:t>
        <a:bodyPr/>
        <a:lstStyle/>
        <a:p>
          <a:endParaRPr lang="ru-RU"/>
        </a:p>
      </dgm:t>
    </dgm:pt>
    <dgm:pt modelId="{9E56B3FB-11F5-46F3-A5B8-DDF6F645EDD7}" type="pres">
      <dgm:prSet presAssocID="{E37152FA-6EA3-4BB1-85E8-A2CE7412B21C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A3DC0D-5060-45FA-868D-249ABD260109}" type="pres">
      <dgm:prSet presAssocID="{E37152FA-6EA3-4BB1-85E8-A2CE7412B21C}" presName="arrow" presStyleLbl="bgShp" presStyleIdx="0" presStyleCnt="1" custLinFactNeighborX="6037" custLinFactNeighborY="-659"/>
      <dgm:spPr/>
      <dgm:t>
        <a:bodyPr/>
        <a:lstStyle/>
        <a:p>
          <a:endParaRPr lang="ru-RU"/>
        </a:p>
      </dgm:t>
    </dgm:pt>
    <dgm:pt modelId="{B28F3FBE-33A7-478E-BCD6-A6CEA7C792B5}" type="pres">
      <dgm:prSet presAssocID="{E37152FA-6EA3-4BB1-85E8-A2CE7412B21C}" presName="arrowDiagram5" presStyleCnt="0"/>
      <dgm:spPr/>
    </dgm:pt>
    <dgm:pt modelId="{418E9A6F-75E3-4E0A-AE79-1513F2F05400}" type="pres">
      <dgm:prSet presAssocID="{A79E95DB-9433-4391-9719-4670B8B7D965}" presName="bullet5a" presStyleLbl="node1" presStyleIdx="0" presStyleCnt="5" custLinFactY="100000" custLinFactNeighborX="68719" custLinFactNeighborY="107951"/>
      <dgm:spPr/>
    </dgm:pt>
    <dgm:pt modelId="{AA9258DC-D585-4411-B028-9F39887F80CF}" type="pres">
      <dgm:prSet presAssocID="{A79E95DB-9433-4391-9719-4670B8B7D965}" presName="textBox5a" presStyleLbl="revTx" presStyleIdx="0" presStyleCnt="5" custScaleX="132194" custScaleY="62360" custLinFactNeighborX="26932" custLinFactNeighborY="190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B5363-4DCF-4D0F-BFCE-B2491E260E27}" type="pres">
      <dgm:prSet presAssocID="{ED593DB7-C2E1-4906-AC07-8C1EFD2AF3D6}" presName="bullet5b" presStyleLbl="node1" presStyleIdx="1" presStyleCnt="5" custLinFactX="19980" custLinFactNeighborX="100000" custLinFactNeighborY="11001"/>
      <dgm:spPr/>
      <dgm:t>
        <a:bodyPr/>
        <a:lstStyle/>
        <a:p>
          <a:endParaRPr lang="ru-RU"/>
        </a:p>
      </dgm:t>
    </dgm:pt>
    <dgm:pt modelId="{31EFB812-C20E-4150-BC7E-0793F2294A2D}" type="pres">
      <dgm:prSet presAssocID="{ED593DB7-C2E1-4906-AC07-8C1EFD2AF3D6}" presName="textBox5b" presStyleLbl="revTx" presStyleIdx="1" presStyleCnt="5" custScaleY="30027" custLinFactNeighborX="-21425" custLinFactNeighborY="-9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A7B9C1-3CF6-4ADD-889F-2F29987DA8B4}" type="pres">
      <dgm:prSet presAssocID="{62093D06-D0B2-4765-A077-0450B5F1A75A}" presName="bullet5c" presStyleLbl="node1" presStyleIdx="2" presStyleCnt="5" custLinFactNeighborX="18969" custLinFactNeighborY="17598"/>
      <dgm:spPr/>
    </dgm:pt>
    <dgm:pt modelId="{02B9E3AC-C717-492E-ACB3-8426A6F7D6CA}" type="pres">
      <dgm:prSet presAssocID="{62093D06-D0B2-4765-A077-0450B5F1A75A}" presName="textBox5c" presStyleLbl="revTx" presStyleIdx="2" presStyleCnt="5" custScaleY="27440" custLinFactNeighborX="-57911" custLinFactNeighborY="-44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7D925F-4C16-4988-94B3-1ECA713C26CF}" type="pres">
      <dgm:prSet presAssocID="{DAB6BBA8-C4AB-404A-ACAE-60A1A7A3FC4A}" presName="bullet5d" presStyleLbl="node1" presStyleIdx="3" presStyleCnt="5" custLinFactNeighborX="-20076" custLinFactNeighborY="10843"/>
      <dgm:spPr/>
    </dgm:pt>
    <dgm:pt modelId="{CBD87C5E-7D98-4B23-AD74-5507221809C1}" type="pres">
      <dgm:prSet presAssocID="{DAB6BBA8-C4AB-404A-ACAE-60A1A7A3FC4A}" presName="textBox5d" presStyleLbl="revTx" presStyleIdx="3" presStyleCnt="5" custScaleX="104115" custScaleY="42156" custLinFactNeighborX="-84757" custLinFactNeighborY="-101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FB06D9-E3F8-436F-B24C-6506D8886FE8}" type="pres">
      <dgm:prSet presAssocID="{7DAF4022-9E9B-4324-90E6-D78E3E1E9C60}" presName="bullet5e" presStyleLbl="node1" presStyleIdx="4" presStyleCnt="5" custLinFactNeighborX="-22281" custLinFactNeighborY="1978"/>
      <dgm:spPr/>
    </dgm:pt>
    <dgm:pt modelId="{2FE88D38-B1CA-45BB-A12E-677E9B3F022A}" type="pres">
      <dgm:prSet presAssocID="{7DAF4022-9E9B-4324-90E6-D78E3E1E9C60}" presName="textBox5e" presStyleLbl="revTx" presStyleIdx="4" presStyleCnt="5" custScaleX="118015" custScaleY="53576" custLinFactNeighborX="-93979" custLinFactNeighborY="-97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9C59AA-34C3-43F3-82EB-E16587505179}" srcId="{E37152FA-6EA3-4BB1-85E8-A2CE7412B21C}" destId="{62093D06-D0B2-4765-A077-0450B5F1A75A}" srcOrd="2" destOrd="0" parTransId="{0F7966F3-69B2-4C5D-B5BB-1A301177D5BD}" sibTransId="{ADE946A2-FA59-4423-BACC-432A8C48DB58}"/>
    <dgm:cxn modelId="{23A91A5E-F127-486A-AA6C-0DAF5874FE9A}" type="presOf" srcId="{E37152FA-6EA3-4BB1-85E8-A2CE7412B21C}" destId="{9E56B3FB-11F5-46F3-A5B8-DDF6F645EDD7}" srcOrd="0" destOrd="0" presId="urn:microsoft.com/office/officeart/2005/8/layout/arrow2"/>
    <dgm:cxn modelId="{B3DA1812-E0E5-4ADD-9DFF-C1D2FCEB7703}" type="presOf" srcId="{A79E95DB-9433-4391-9719-4670B8B7D965}" destId="{AA9258DC-D585-4411-B028-9F39887F80CF}" srcOrd="0" destOrd="0" presId="urn:microsoft.com/office/officeart/2005/8/layout/arrow2"/>
    <dgm:cxn modelId="{F7017546-F69B-4D4E-8073-BF430B065407}" srcId="{E37152FA-6EA3-4BB1-85E8-A2CE7412B21C}" destId="{A8248927-F437-4DC8-AC2B-FEF119240B3F}" srcOrd="6" destOrd="0" parTransId="{C1AAEBCA-6879-4AD9-B70A-CE6C8D1BFC9D}" sibTransId="{D5204DF1-B3F8-4FBD-B58E-1AE125A1F297}"/>
    <dgm:cxn modelId="{B192C27B-603A-4504-84D4-CB0D2E4F5FDD}" srcId="{E37152FA-6EA3-4BB1-85E8-A2CE7412B21C}" destId="{9A225DF8-756C-4CA9-8F40-C6D01A8426EA}" srcOrd="5" destOrd="0" parTransId="{59A4FD69-7D6D-42FF-AE8D-D9A533CAE1B2}" sibTransId="{5241B92B-C3CE-46DC-83DC-75ED80756EF4}"/>
    <dgm:cxn modelId="{08518F32-3302-40FB-93EB-448DBDDA3935}" type="presOf" srcId="{7DAF4022-9E9B-4324-90E6-D78E3E1E9C60}" destId="{2FE88D38-B1CA-45BB-A12E-677E9B3F022A}" srcOrd="0" destOrd="0" presId="urn:microsoft.com/office/officeart/2005/8/layout/arrow2"/>
    <dgm:cxn modelId="{2C789CFD-70CB-4D30-839D-07812F761886}" srcId="{E37152FA-6EA3-4BB1-85E8-A2CE7412B21C}" destId="{ED593DB7-C2E1-4906-AC07-8C1EFD2AF3D6}" srcOrd="1" destOrd="0" parTransId="{F58F5DE1-6D5F-48B6-9C00-3201E73FF2AE}" sibTransId="{6047B846-EE6B-4AAA-BE6B-10E0BD84F2D5}"/>
    <dgm:cxn modelId="{64C32550-5562-4059-AE86-6ED0AE55385A}" type="presOf" srcId="{DAB6BBA8-C4AB-404A-ACAE-60A1A7A3FC4A}" destId="{CBD87C5E-7D98-4B23-AD74-5507221809C1}" srcOrd="0" destOrd="0" presId="urn:microsoft.com/office/officeart/2005/8/layout/arrow2"/>
    <dgm:cxn modelId="{1625C5C2-A8DF-445C-AB8F-C08CD5CA81B2}" srcId="{E37152FA-6EA3-4BB1-85E8-A2CE7412B21C}" destId="{7DAF4022-9E9B-4324-90E6-D78E3E1E9C60}" srcOrd="4" destOrd="0" parTransId="{CB07A2BF-9492-4561-9B4E-791B83F22C40}" sibTransId="{223DE842-6AC1-4FE1-A568-E7B99D29D062}"/>
    <dgm:cxn modelId="{A29CDD9B-056F-45E7-954D-C3670F528077}" type="presOf" srcId="{62093D06-D0B2-4765-A077-0450B5F1A75A}" destId="{02B9E3AC-C717-492E-ACB3-8426A6F7D6CA}" srcOrd="0" destOrd="0" presId="urn:microsoft.com/office/officeart/2005/8/layout/arrow2"/>
    <dgm:cxn modelId="{CBF2D14D-0D89-42A2-B2A4-EF1093E924E2}" srcId="{E37152FA-6EA3-4BB1-85E8-A2CE7412B21C}" destId="{A79E95DB-9433-4391-9719-4670B8B7D965}" srcOrd="0" destOrd="0" parTransId="{3758F9C3-606D-44D3-A75B-9AB310E331B0}" sibTransId="{884E9F75-84A7-42C9-82FD-33786A5CB01C}"/>
    <dgm:cxn modelId="{5DD86C5A-A133-48D7-9DE4-EDEECF17A5F6}" type="presOf" srcId="{ED593DB7-C2E1-4906-AC07-8C1EFD2AF3D6}" destId="{31EFB812-C20E-4150-BC7E-0793F2294A2D}" srcOrd="0" destOrd="0" presId="urn:microsoft.com/office/officeart/2005/8/layout/arrow2"/>
    <dgm:cxn modelId="{319C3FC1-82E7-4125-A68B-5EFC7B5B5B94}" srcId="{E37152FA-6EA3-4BB1-85E8-A2CE7412B21C}" destId="{DAB6BBA8-C4AB-404A-ACAE-60A1A7A3FC4A}" srcOrd="3" destOrd="0" parTransId="{BCCAA344-FCC8-4808-A0FE-9E27CBB2ED2B}" sibTransId="{F0F66D84-30F1-4C4C-B316-25445228EEB9}"/>
    <dgm:cxn modelId="{1DFBE254-B833-4AAD-B6CA-47D82BD706C7}" type="presParOf" srcId="{9E56B3FB-11F5-46F3-A5B8-DDF6F645EDD7}" destId="{27A3DC0D-5060-45FA-868D-249ABD260109}" srcOrd="0" destOrd="0" presId="urn:microsoft.com/office/officeart/2005/8/layout/arrow2"/>
    <dgm:cxn modelId="{27329275-6E20-41E4-85FF-B5E48E988A1A}" type="presParOf" srcId="{9E56B3FB-11F5-46F3-A5B8-DDF6F645EDD7}" destId="{B28F3FBE-33A7-478E-BCD6-A6CEA7C792B5}" srcOrd="1" destOrd="0" presId="urn:microsoft.com/office/officeart/2005/8/layout/arrow2"/>
    <dgm:cxn modelId="{5E3CC4B3-4D0E-42B0-997D-66E76ABC0AC1}" type="presParOf" srcId="{B28F3FBE-33A7-478E-BCD6-A6CEA7C792B5}" destId="{418E9A6F-75E3-4E0A-AE79-1513F2F05400}" srcOrd="0" destOrd="0" presId="urn:microsoft.com/office/officeart/2005/8/layout/arrow2"/>
    <dgm:cxn modelId="{D5204920-A89E-42FF-BBC1-277596DE8178}" type="presParOf" srcId="{B28F3FBE-33A7-478E-BCD6-A6CEA7C792B5}" destId="{AA9258DC-D585-4411-B028-9F39887F80CF}" srcOrd="1" destOrd="0" presId="urn:microsoft.com/office/officeart/2005/8/layout/arrow2"/>
    <dgm:cxn modelId="{1CA5072D-57A5-4C97-BDCF-F00DC35C16AE}" type="presParOf" srcId="{B28F3FBE-33A7-478E-BCD6-A6CEA7C792B5}" destId="{C36B5363-4DCF-4D0F-BFCE-B2491E260E27}" srcOrd="2" destOrd="0" presId="urn:microsoft.com/office/officeart/2005/8/layout/arrow2"/>
    <dgm:cxn modelId="{0871C2A7-AC8D-48E9-8404-B7E9548F7631}" type="presParOf" srcId="{B28F3FBE-33A7-478E-BCD6-A6CEA7C792B5}" destId="{31EFB812-C20E-4150-BC7E-0793F2294A2D}" srcOrd="3" destOrd="0" presId="urn:microsoft.com/office/officeart/2005/8/layout/arrow2"/>
    <dgm:cxn modelId="{DB14C6DE-BF35-4728-A190-B60F114BCC7E}" type="presParOf" srcId="{B28F3FBE-33A7-478E-BCD6-A6CEA7C792B5}" destId="{EBA7B9C1-3CF6-4ADD-889F-2F29987DA8B4}" srcOrd="4" destOrd="0" presId="urn:microsoft.com/office/officeart/2005/8/layout/arrow2"/>
    <dgm:cxn modelId="{69328F10-EA77-4D87-9178-6F1D9C97BD6D}" type="presParOf" srcId="{B28F3FBE-33A7-478E-BCD6-A6CEA7C792B5}" destId="{02B9E3AC-C717-492E-ACB3-8426A6F7D6CA}" srcOrd="5" destOrd="0" presId="urn:microsoft.com/office/officeart/2005/8/layout/arrow2"/>
    <dgm:cxn modelId="{A5E9A151-3990-4EF2-BB5E-72A932FCCB4F}" type="presParOf" srcId="{B28F3FBE-33A7-478E-BCD6-A6CEA7C792B5}" destId="{267D925F-4C16-4988-94B3-1ECA713C26CF}" srcOrd="6" destOrd="0" presId="urn:microsoft.com/office/officeart/2005/8/layout/arrow2"/>
    <dgm:cxn modelId="{364766C7-E96C-48E1-9EA8-F230DFA33448}" type="presParOf" srcId="{B28F3FBE-33A7-478E-BCD6-A6CEA7C792B5}" destId="{CBD87C5E-7D98-4B23-AD74-5507221809C1}" srcOrd="7" destOrd="0" presId="urn:microsoft.com/office/officeart/2005/8/layout/arrow2"/>
    <dgm:cxn modelId="{9008B492-AB83-4E77-A8C5-A8607AE04FD3}" type="presParOf" srcId="{B28F3FBE-33A7-478E-BCD6-A6CEA7C792B5}" destId="{0FFB06D9-E3F8-436F-B24C-6506D8886FE8}" srcOrd="8" destOrd="0" presId="urn:microsoft.com/office/officeart/2005/8/layout/arrow2"/>
    <dgm:cxn modelId="{4497BF7F-5FC5-4465-8D05-667C6ADFA66B}" type="presParOf" srcId="{B28F3FBE-33A7-478E-BCD6-A6CEA7C792B5}" destId="{2FE88D38-B1CA-45BB-A12E-677E9B3F022A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2445E4-5277-44DC-9678-E1FCF56F9BA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4C3EBCD0-4E7B-4931-ABCD-DE28587721A4}">
      <dgm:prSet phldrT="[Текст]"/>
      <dgm:spPr/>
      <dgm:t>
        <a:bodyPr/>
        <a:lstStyle/>
        <a:p>
          <a:r>
            <a:rPr lang="ru-RU" dirty="0" smtClean="0"/>
            <a:t>Модуль </a:t>
          </a:r>
          <a:r>
            <a:rPr lang="ru-RU" b="1" u="sng" dirty="0" smtClean="0">
              <a:solidFill>
                <a:srgbClr val="FF0000"/>
              </a:solidFill>
            </a:rPr>
            <a:t>«Школьный урок»- </a:t>
          </a:r>
          <a:r>
            <a:rPr lang="ru-RU" dirty="0" smtClean="0"/>
            <a:t>100%</a:t>
          </a:r>
          <a:endParaRPr lang="ru-RU" dirty="0"/>
        </a:p>
      </dgm:t>
    </dgm:pt>
    <dgm:pt modelId="{8BE7A19E-30DB-4984-9592-9910EA36FC48}" type="parTrans" cxnId="{663BB0D3-4D4E-4A68-A775-04CAE5DEDC3A}">
      <dgm:prSet/>
      <dgm:spPr/>
      <dgm:t>
        <a:bodyPr/>
        <a:lstStyle/>
        <a:p>
          <a:endParaRPr lang="ru-RU"/>
        </a:p>
      </dgm:t>
    </dgm:pt>
    <dgm:pt modelId="{62E3E5AE-281E-4C33-B476-147B0E79CEF6}" type="sibTrans" cxnId="{663BB0D3-4D4E-4A68-A775-04CAE5DEDC3A}">
      <dgm:prSet/>
      <dgm:spPr/>
      <dgm:t>
        <a:bodyPr/>
        <a:lstStyle/>
        <a:p>
          <a:endParaRPr lang="ru-RU"/>
        </a:p>
      </dgm:t>
    </dgm:pt>
    <dgm:pt modelId="{86AAD87D-4072-46F5-BE15-B066534AF599}">
      <dgm:prSet/>
      <dgm:spPr/>
      <dgm:t>
        <a:bodyPr/>
        <a:lstStyle/>
        <a:p>
          <a:r>
            <a:rPr lang="ru-RU" dirty="0" smtClean="0"/>
            <a:t>Модуль «Классное руководство»</a:t>
          </a:r>
          <a:endParaRPr lang="ru-RU" dirty="0"/>
        </a:p>
      </dgm:t>
    </dgm:pt>
    <dgm:pt modelId="{DE4F00C7-3004-4C43-930A-9B1142B26C8B}" type="parTrans" cxnId="{3616952D-4EDB-4627-9ADA-939E10894019}">
      <dgm:prSet/>
      <dgm:spPr/>
      <dgm:t>
        <a:bodyPr/>
        <a:lstStyle/>
        <a:p>
          <a:endParaRPr lang="ru-RU"/>
        </a:p>
      </dgm:t>
    </dgm:pt>
    <dgm:pt modelId="{702AB8A3-902D-4B95-A0F0-A7830348724A}" type="sibTrans" cxnId="{3616952D-4EDB-4627-9ADA-939E10894019}">
      <dgm:prSet/>
      <dgm:spPr/>
      <dgm:t>
        <a:bodyPr/>
        <a:lstStyle/>
        <a:p>
          <a:endParaRPr lang="ru-RU"/>
        </a:p>
      </dgm:t>
    </dgm:pt>
    <dgm:pt modelId="{72686730-6355-4E4B-8E05-C69CDE5E7F50}">
      <dgm:prSet/>
      <dgm:spPr/>
      <dgm:t>
        <a:bodyPr/>
        <a:lstStyle/>
        <a:p>
          <a:r>
            <a:rPr lang="ru-RU" dirty="0" smtClean="0"/>
            <a:t>Модуль «Работа с родителями»</a:t>
          </a:r>
          <a:endParaRPr lang="ru-RU" dirty="0"/>
        </a:p>
      </dgm:t>
    </dgm:pt>
    <dgm:pt modelId="{009707DC-23D0-410A-8C2A-9E0FBE2AD398}" type="parTrans" cxnId="{BA1A167E-DD74-4D87-A234-D15CCFE9E45E}">
      <dgm:prSet/>
      <dgm:spPr/>
      <dgm:t>
        <a:bodyPr/>
        <a:lstStyle/>
        <a:p>
          <a:endParaRPr lang="ru-RU"/>
        </a:p>
      </dgm:t>
    </dgm:pt>
    <dgm:pt modelId="{C01E0608-5E62-48D3-AA6F-AB6E653CCDFA}" type="sibTrans" cxnId="{BA1A167E-DD74-4D87-A234-D15CCFE9E45E}">
      <dgm:prSet/>
      <dgm:spPr/>
      <dgm:t>
        <a:bodyPr/>
        <a:lstStyle/>
        <a:p>
          <a:endParaRPr lang="ru-RU"/>
        </a:p>
      </dgm:t>
    </dgm:pt>
    <dgm:pt modelId="{784BB9A8-B6AD-4D8C-B4B1-71D0D4351C04}">
      <dgm:prSet/>
      <dgm:spPr/>
      <dgm:t>
        <a:bodyPr/>
        <a:lstStyle/>
        <a:p>
          <a:r>
            <a:rPr lang="ru-RU" dirty="0" smtClean="0"/>
            <a:t>Модуль «Курсы внеурочной деятельности»</a:t>
          </a:r>
          <a:endParaRPr lang="ru-RU" dirty="0"/>
        </a:p>
      </dgm:t>
    </dgm:pt>
    <dgm:pt modelId="{79C21DB6-C8CC-467E-85F2-916D55879838}" type="parTrans" cxnId="{D24743A5-5D97-4948-BC40-BD72A0C372BA}">
      <dgm:prSet/>
      <dgm:spPr/>
      <dgm:t>
        <a:bodyPr/>
        <a:lstStyle/>
        <a:p>
          <a:endParaRPr lang="ru-RU"/>
        </a:p>
      </dgm:t>
    </dgm:pt>
    <dgm:pt modelId="{B4FF6251-6003-471E-BDF2-6537A73A911A}" type="sibTrans" cxnId="{D24743A5-5D97-4948-BC40-BD72A0C372BA}">
      <dgm:prSet/>
      <dgm:spPr/>
      <dgm:t>
        <a:bodyPr/>
        <a:lstStyle/>
        <a:p>
          <a:endParaRPr lang="ru-RU"/>
        </a:p>
      </dgm:t>
    </dgm:pt>
    <dgm:pt modelId="{A02BDAC6-A9E5-474A-B16F-21AFBBB27B1C}">
      <dgm:prSet/>
      <dgm:spPr/>
      <dgm:t>
        <a:bodyPr/>
        <a:lstStyle/>
        <a:p>
          <a:r>
            <a:rPr lang="ru-RU" i="1" dirty="0" smtClean="0">
              <a:solidFill>
                <a:schemeClr val="accent1"/>
              </a:solidFill>
            </a:rPr>
            <a:t>Модуль «Самоуправление»</a:t>
          </a:r>
          <a:endParaRPr lang="ru-RU" i="1" dirty="0">
            <a:solidFill>
              <a:schemeClr val="accent1"/>
            </a:solidFill>
          </a:endParaRPr>
        </a:p>
      </dgm:t>
    </dgm:pt>
    <dgm:pt modelId="{6CC7BA34-CF2B-4F7C-BB41-B028BBC18D51}" type="parTrans" cxnId="{2563B535-A1FC-4AE2-B768-C1AB762C0AC2}">
      <dgm:prSet/>
      <dgm:spPr/>
      <dgm:t>
        <a:bodyPr/>
        <a:lstStyle/>
        <a:p>
          <a:endParaRPr lang="ru-RU"/>
        </a:p>
      </dgm:t>
    </dgm:pt>
    <dgm:pt modelId="{C14BC62C-42C2-45CC-BDFF-E636C0D5CC0F}" type="sibTrans" cxnId="{2563B535-A1FC-4AE2-B768-C1AB762C0AC2}">
      <dgm:prSet/>
      <dgm:spPr/>
      <dgm:t>
        <a:bodyPr/>
        <a:lstStyle/>
        <a:p>
          <a:endParaRPr lang="ru-RU"/>
        </a:p>
      </dgm:t>
    </dgm:pt>
    <dgm:pt modelId="{CAC856EB-A5C4-4154-AEBC-1CEF57DF46BB}">
      <dgm:prSet/>
      <dgm:spPr/>
      <dgm:t>
        <a:bodyPr/>
        <a:lstStyle/>
        <a:p>
          <a:r>
            <a:rPr lang="ru-RU" i="1" dirty="0" smtClean="0">
              <a:solidFill>
                <a:schemeClr val="accent1"/>
              </a:solidFill>
            </a:rPr>
            <a:t>Модуль «Профориентация»</a:t>
          </a:r>
          <a:endParaRPr lang="ru-RU" i="1" dirty="0">
            <a:solidFill>
              <a:schemeClr val="accent1"/>
            </a:solidFill>
          </a:endParaRPr>
        </a:p>
      </dgm:t>
    </dgm:pt>
    <dgm:pt modelId="{BA4612B7-6642-40F0-8D73-5E164D1FFA25}" type="parTrans" cxnId="{603E47CD-98D7-4057-99FC-30A2CDA3B5FC}">
      <dgm:prSet/>
      <dgm:spPr/>
      <dgm:t>
        <a:bodyPr/>
        <a:lstStyle/>
        <a:p>
          <a:endParaRPr lang="ru-RU"/>
        </a:p>
      </dgm:t>
    </dgm:pt>
    <dgm:pt modelId="{0042A112-33C8-45BF-819E-CA2D0C2882A5}" type="sibTrans" cxnId="{603E47CD-98D7-4057-99FC-30A2CDA3B5FC}">
      <dgm:prSet/>
      <dgm:spPr/>
      <dgm:t>
        <a:bodyPr/>
        <a:lstStyle/>
        <a:p>
          <a:endParaRPr lang="ru-RU"/>
        </a:p>
      </dgm:t>
    </dgm:pt>
    <dgm:pt modelId="{9C91C3CA-C916-4248-9ABC-119CA8332840}" type="pres">
      <dgm:prSet presAssocID="{032445E4-5277-44DC-9678-E1FCF56F9BAE}" presName="compositeShape" presStyleCnt="0">
        <dgm:presLayoutVars>
          <dgm:dir/>
          <dgm:resizeHandles/>
        </dgm:presLayoutVars>
      </dgm:prSet>
      <dgm:spPr/>
    </dgm:pt>
    <dgm:pt modelId="{C3E2AA26-FEF6-496F-83E8-F0EF69572B3D}" type="pres">
      <dgm:prSet presAssocID="{032445E4-5277-44DC-9678-E1FCF56F9BAE}" presName="pyramid" presStyleLbl="node1" presStyleIdx="0" presStyleCnt="1" custAng="10800000" custLinFactNeighborX="3253" custLinFactNeighborY="-970"/>
      <dgm:spPr/>
    </dgm:pt>
    <dgm:pt modelId="{16ACFBDE-A54A-44A1-8183-D848E5E26685}" type="pres">
      <dgm:prSet presAssocID="{032445E4-5277-44DC-9678-E1FCF56F9BAE}" presName="theList" presStyleCnt="0"/>
      <dgm:spPr/>
    </dgm:pt>
    <dgm:pt modelId="{789B5572-A7A7-46E9-9729-CA25D4D94FBC}" type="pres">
      <dgm:prSet presAssocID="{4C3EBCD0-4E7B-4931-ABCD-DE28587721A4}" presName="aNode" presStyleLbl="f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D81B2-F179-46EF-8298-D091D323486B}" type="pres">
      <dgm:prSet presAssocID="{4C3EBCD0-4E7B-4931-ABCD-DE28587721A4}" presName="aSpace" presStyleCnt="0"/>
      <dgm:spPr/>
    </dgm:pt>
    <dgm:pt modelId="{D17B180A-32AA-4D6A-B35C-B8A31A1F593C}" type="pres">
      <dgm:prSet presAssocID="{86AAD87D-4072-46F5-BE15-B066534AF599}" presName="aNode" presStyleLbl="f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A1028D-1A90-4678-AE95-F50C0640C394}" type="pres">
      <dgm:prSet presAssocID="{86AAD87D-4072-46F5-BE15-B066534AF599}" presName="aSpace" presStyleCnt="0"/>
      <dgm:spPr/>
    </dgm:pt>
    <dgm:pt modelId="{84122181-726A-46B4-A73B-2B5C6965F712}" type="pres">
      <dgm:prSet presAssocID="{784BB9A8-B6AD-4D8C-B4B1-71D0D4351C04}" presName="aNode" presStyleLbl="f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0FCB75-B090-41F3-9CAC-C5958933A498}" type="pres">
      <dgm:prSet presAssocID="{784BB9A8-B6AD-4D8C-B4B1-71D0D4351C04}" presName="aSpace" presStyleCnt="0"/>
      <dgm:spPr/>
    </dgm:pt>
    <dgm:pt modelId="{2371EB87-6536-4991-BFF9-C08BDA779643}" type="pres">
      <dgm:prSet presAssocID="{72686730-6355-4E4B-8E05-C69CDE5E7F50}" presName="aNode" presStyleLbl="f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99E9D-EBA9-4718-9BD7-71A333C18CD4}" type="pres">
      <dgm:prSet presAssocID="{72686730-6355-4E4B-8E05-C69CDE5E7F50}" presName="aSpace" presStyleCnt="0"/>
      <dgm:spPr/>
    </dgm:pt>
    <dgm:pt modelId="{785141DC-8395-4B0A-8899-3F15868EF953}" type="pres">
      <dgm:prSet presAssocID="{A02BDAC6-A9E5-474A-B16F-21AFBBB27B1C}" presName="aNode" presStyleLbl="f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BE34AF-74CE-4F58-B487-486337EB44DD}" type="pres">
      <dgm:prSet presAssocID="{A02BDAC6-A9E5-474A-B16F-21AFBBB27B1C}" presName="aSpace" presStyleCnt="0"/>
      <dgm:spPr/>
    </dgm:pt>
    <dgm:pt modelId="{2CFCE15B-7D04-4D3E-B498-F9DBB7D48C43}" type="pres">
      <dgm:prSet presAssocID="{CAC856EB-A5C4-4154-AEBC-1CEF57DF46BB}" presName="aNode" presStyleLbl="f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5AC002-30FA-4359-96A3-B5FA2D84803B}" type="pres">
      <dgm:prSet presAssocID="{CAC856EB-A5C4-4154-AEBC-1CEF57DF46BB}" presName="aSpace" presStyleCnt="0"/>
      <dgm:spPr/>
    </dgm:pt>
  </dgm:ptLst>
  <dgm:cxnLst>
    <dgm:cxn modelId="{3616952D-4EDB-4627-9ADA-939E10894019}" srcId="{032445E4-5277-44DC-9678-E1FCF56F9BAE}" destId="{86AAD87D-4072-46F5-BE15-B066534AF599}" srcOrd="1" destOrd="0" parTransId="{DE4F00C7-3004-4C43-930A-9B1142B26C8B}" sibTransId="{702AB8A3-902D-4B95-A0F0-A7830348724A}"/>
    <dgm:cxn modelId="{2563B535-A1FC-4AE2-B768-C1AB762C0AC2}" srcId="{032445E4-5277-44DC-9678-E1FCF56F9BAE}" destId="{A02BDAC6-A9E5-474A-B16F-21AFBBB27B1C}" srcOrd="4" destOrd="0" parTransId="{6CC7BA34-CF2B-4F7C-BB41-B028BBC18D51}" sibTransId="{C14BC62C-42C2-45CC-BDFF-E636C0D5CC0F}"/>
    <dgm:cxn modelId="{D5626B9E-7B1D-4F23-8B04-FBF3D421DEF0}" type="presOf" srcId="{86AAD87D-4072-46F5-BE15-B066534AF599}" destId="{D17B180A-32AA-4D6A-B35C-B8A31A1F593C}" srcOrd="0" destOrd="0" presId="urn:microsoft.com/office/officeart/2005/8/layout/pyramid2"/>
    <dgm:cxn modelId="{663BB0D3-4D4E-4A68-A775-04CAE5DEDC3A}" srcId="{032445E4-5277-44DC-9678-E1FCF56F9BAE}" destId="{4C3EBCD0-4E7B-4931-ABCD-DE28587721A4}" srcOrd="0" destOrd="0" parTransId="{8BE7A19E-30DB-4984-9592-9910EA36FC48}" sibTransId="{62E3E5AE-281E-4C33-B476-147B0E79CEF6}"/>
    <dgm:cxn modelId="{D24743A5-5D97-4948-BC40-BD72A0C372BA}" srcId="{032445E4-5277-44DC-9678-E1FCF56F9BAE}" destId="{784BB9A8-B6AD-4D8C-B4B1-71D0D4351C04}" srcOrd="2" destOrd="0" parTransId="{79C21DB6-C8CC-467E-85F2-916D55879838}" sibTransId="{B4FF6251-6003-471E-BDF2-6537A73A911A}"/>
    <dgm:cxn modelId="{603E47CD-98D7-4057-99FC-30A2CDA3B5FC}" srcId="{032445E4-5277-44DC-9678-E1FCF56F9BAE}" destId="{CAC856EB-A5C4-4154-AEBC-1CEF57DF46BB}" srcOrd="5" destOrd="0" parTransId="{BA4612B7-6642-40F0-8D73-5E164D1FFA25}" sibTransId="{0042A112-33C8-45BF-819E-CA2D0C2882A5}"/>
    <dgm:cxn modelId="{F574AB36-7645-46F3-AB27-DB96B73BCA34}" type="presOf" srcId="{A02BDAC6-A9E5-474A-B16F-21AFBBB27B1C}" destId="{785141DC-8395-4B0A-8899-3F15868EF953}" srcOrd="0" destOrd="0" presId="urn:microsoft.com/office/officeart/2005/8/layout/pyramid2"/>
    <dgm:cxn modelId="{BA1A167E-DD74-4D87-A234-D15CCFE9E45E}" srcId="{032445E4-5277-44DC-9678-E1FCF56F9BAE}" destId="{72686730-6355-4E4B-8E05-C69CDE5E7F50}" srcOrd="3" destOrd="0" parTransId="{009707DC-23D0-410A-8C2A-9E0FBE2AD398}" sibTransId="{C01E0608-5E62-48D3-AA6F-AB6E653CCDFA}"/>
    <dgm:cxn modelId="{923E9507-D24A-4E60-9488-FD87AE9DE590}" type="presOf" srcId="{032445E4-5277-44DC-9678-E1FCF56F9BAE}" destId="{9C91C3CA-C916-4248-9ABC-119CA8332840}" srcOrd="0" destOrd="0" presId="urn:microsoft.com/office/officeart/2005/8/layout/pyramid2"/>
    <dgm:cxn modelId="{15B863B7-A4E7-4052-A692-4220CDDB6F4E}" type="presOf" srcId="{784BB9A8-B6AD-4D8C-B4B1-71D0D4351C04}" destId="{84122181-726A-46B4-A73B-2B5C6965F712}" srcOrd="0" destOrd="0" presId="urn:microsoft.com/office/officeart/2005/8/layout/pyramid2"/>
    <dgm:cxn modelId="{DE76B1BF-D7A9-47AC-91EB-E0ED38636298}" type="presOf" srcId="{72686730-6355-4E4B-8E05-C69CDE5E7F50}" destId="{2371EB87-6536-4991-BFF9-C08BDA779643}" srcOrd="0" destOrd="0" presId="urn:microsoft.com/office/officeart/2005/8/layout/pyramid2"/>
    <dgm:cxn modelId="{0EC4CBF6-898F-495E-8D87-A27E6A684945}" type="presOf" srcId="{4C3EBCD0-4E7B-4931-ABCD-DE28587721A4}" destId="{789B5572-A7A7-46E9-9729-CA25D4D94FBC}" srcOrd="0" destOrd="0" presId="urn:microsoft.com/office/officeart/2005/8/layout/pyramid2"/>
    <dgm:cxn modelId="{2887E33B-B6D6-4D74-8014-89C0D75E2B25}" type="presOf" srcId="{CAC856EB-A5C4-4154-AEBC-1CEF57DF46BB}" destId="{2CFCE15B-7D04-4D3E-B498-F9DBB7D48C43}" srcOrd="0" destOrd="0" presId="urn:microsoft.com/office/officeart/2005/8/layout/pyramid2"/>
    <dgm:cxn modelId="{C9C4952D-34CF-422A-96E6-D5408D74E07C}" type="presParOf" srcId="{9C91C3CA-C916-4248-9ABC-119CA8332840}" destId="{C3E2AA26-FEF6-496F-83E8-F0EF69572B3D}" srcOrd="0" destOrd="0" presId="urn:microsoft.com/office/officeart/2005/8/layout/pyramid2"/>
    <dgm:cxn modelId="{F0782823-DC71-408A-AE32-4BF0997A3342}" type="presParOf" srcId="{9C91C3CA-C916-4248-9ABC-119CA8332840}" destId="{16ACFBDE-A54A-44A1-8183-D848E5E26685}" srcOrd="1" destOrd="0" presId="urn:microsoft.com/office/officeart/2005/8/layout/pyramid2"/>
    <dgm:cxn modelId="{F90D9E50-6A3D-4055-B1C6-7AD9E063C142}" type="presParOf" srcId="{16ACFBDE-A54A-44A1-8183-D848E5E26685}" destId="{789B5572-A7A7-46E9-9729-CA25D4D94FBC}" srcOrd="0" destOrd="0" presId="urn:microsoft.com/office/officeart/2005/8/layout/pyramid2"/>
    <dgm:cxn modelId="{11F0B337-48CE-45DE-9E42-23BA2D432864}" type="presParOf" srcId="{16ACFBDE-A54A-44A1-8183-D848E5E26685}" destId="{13FD81B2-F179-46EF-8298-D091D323486B}" srcOrd="1" destOrd="0" presId="urn:microsoft.com/office/officeart/2005/8/layout/pyramid2"/>
    <dgm:cxn modelId="{16FCF95F-1545-4CEA-B0B6-BC5650BB77B4}" type="presParOf" srcId="{16ACFBDE-A54A-44A1-8183-D848E5E26685}" destId="{D17B180A-32AA-4D6A-B35C-B8A31A1F593C}" srcOrd="2" destOrd="0" presId="urn:microsoft.com/office/officeart/2005/8/layout/pyramid2"/>
    <dgm:cxn modelId="{2C0CBC16-D45F-48FB-97EF-39BC59E5CBF0}" type="presParOf" srcId="{16ACFBDE-A54A-44A1-8183-D848E5E26685}" destId="{E7A1028D-1A90-4678-AE95-F50C0640C394}" srcOrd="3" destOrd="0" presId="urn:microsoft.com/office/officeart/2005/8/layout/pyramid2"/>
    <dgm:cxn modelId="{E2F782BF-FBE1-4513-B04A-8834CF395D9C}" type="presParOf" srcId="{16ACFBDE-A54A-44A1-8183-D848E5E26685}" destId="{84122181-726A-46B4-A73B-2B5C6965F712}" srcOrd="4" destOrd="0" presId="urn:microsoft.com/office/officeart/2005/8/layout/pyramid2"/>
    <dgm:cxn modelId="{29E0AB91-3634-4BA1-88BD-79F7981D59F7}" type="presParOf" srcId="{16ACFBDE-A54A-44A1-8183-D848E5E26685}" destId="{200FCB75-B090-41F3-9CAC-C5958933A498}" srcOrd="5" destOrd="0" presId="urn:microsoft.com/office/officeart/2005/8/layout/pyramid2"/>
    <dgm:cxn modelId="{82D56661-62DC-4D68-9D53-9EFFAD96F4DA}" type="presParOf" srcId="{16ACFBDE-A54A-44A1-8183-D848E5E26685}" destId="{2371EB87-6536-4991-BFF9-C08BDA779643}" srcOrd="6" destOrd="0" presId="urn:microsoft.com/office/officeart/2005/8/layout/pyramid2"/>
    <dgm:cxn modelId="{E9E919F5-53BC-46BF-8A3E-023631027E0C}" type="presParOf" srcId="{16ACFBDE-A54A-44A1-8183-D848E5E26685}" destId="{37499E9D-EBA9-4718-9BD7-71A333C18CD4}" srcOrd="7" destOrd="0" presId="urn:microsoft.com/office/officeart/2005/8/layout/pyramid2"/>
    <dgm:cxn modelId="{D59EDEC6-09C8-47DD-9BE9-113D7491CCAE}" type="presParOf" srcId="{16ACFBDE-A54A-44A1-8183-D848E5E26685}" destId="{785141DC-8395-4B0A-8899-3F15868EF953}" srcOrd="8" destOrd="0" presId="urn:microsoft.com/office/officeart/2005/8/layout/pyramid2"/>
    <dgm:cxn modelId="{8CB0395B-218D-4AC3-9BC9-70F910F41413}" type="presParOf" srcId="{16ACFBDE-A54A-44A1-8183-D848E5E26685}" destId="{CDBE34AF-74CE-4F58-B487-486337EB44DD}" srcOrd="9" destOrd="0" presId="urn:microsoft.com/office/officeart/2005/8/layout/pyramid2"/>
    <dgm:cxn modelId="{5B7D8421-B51D-4B8D-A76F-F5634F8B4B8D}" type="presParOf" srcId="{16ACFBDE-A54A-44A1-8183-D848E5E26685}" destId="{2CFCE15B-7D04-4D3E-B498-F9DBB7D48C43}" srcOrd="10" destOrd="0" presId="urn:microsoft.com/office/officeart/2005/8/layout/pyramid2"/>
    <dgm:cxn modelId="{F8A6350F-2697-499B-BA35-783ABE82450F}" type="presParOf" srcId="{16ACFBDE-A54A-44A1-8183-D848E5E26685}" destId="{A55AC002-30FA-4359-96A3-B5FA2D84803B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2445E4-5277-44DC-9678-E1FCF56F9BA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4C3EBCD0-4E7B-4931-ABCD-DE28587721A4}">
      <dgm:prSet phldrT="[Текст]"/>
      <dgm:spPr/>
      <dgm:t>
        <a:bodyPr/>
        <a:lstStyle/>
        <a:p>
          <a:r>
            <a:rPr lang="ru-RU" dirty="0" smtClean="0"/>
            <a:t>Модуль «Ключевые общешкольные дела» </a:t>
          </a:r>
          <a:endParaRPr lang="ru-RU" dirty="0"/>
        </a:p>
      </dgm:t>
    </dgm:pt>
    <dgm:pt modelId="{8BE7A19E-30DB-4984-9592-9910EA36FC48}" type="parTrans" cxnId="{663BB0D3-4D4E-4A68-A775-04CAE5DEDC3A}">
      <dgm:prSet/>
      <dgm:spPr/>
      <dgm:t>
        <a:bodyPr/>
        <a:lstStyle/>
        <a:p>
          <a:endParaRPr lang="ru-RU"/>
        </a:p>
      </dgm:t>
    </dgm:pt>
    <dgm:pt modelId="{62E3E5AE-281E-4C33-B476-147B0E79CEF6}" type="sibTrans" cxnId="{663BB0D3-4D4E-4A68-A775-04CAE5DEDC3A}">
      <dgm:prSet/>
      <dgm:spPr/>
      <dgm:t>
        <a:bodyPr/>
        <a:lstStyle/>
        <a:p>
          <a:endParaRPr lang="ru-RU"/>
        </a:p>
      </dgm:t>
    </dgm:pt>
    <dgm:pt modelId="{86AAD87D-4072-46F5-BE15-B066534AF599}">
      <dgm:prSet/>
      <dgm:spPr/>
      <dgm:t>
        <a:bodyPr/>
        <a:lstStyle/>
        <a:p>
          <a:r>
            <a:rPr lang="ru-RU" dirty="0" smtClean="0"/>
            <a:t>Модуль «Школьные и социальные медиа» </a:t>
          </a:r>
          <a:endParaRPr lang="ru-RU" dirty="0"/>
        </a:p>
      </dgm:t>
    </dgm:pt>
    <dgm:pt modelId="{DE4F00C7-3004-4C43-930A-9B1142B26C8B}" type="parTrans" cxnId="{3616952D-4EDB-4627-9ADA-939E10894019}">
      <dgm:prSet/>
      <dgm:spPr/>
      <dgm:t>
        <a:bodyPr/>
        <a:lstStyle/>
        <a:p>
          <a:endParaRPr lang="ru-RU"/>
        </a:p>
      </dgm:t>
    </dgm:pt>
    <dgm:pt modelId="{702AB8A3-902D-4B95-A0F0-A7830348724A}" type="sibTrans" cxnId="{3616952D-4EDB-4627-9ADA-939E10894019}">
      <dgm:prSet/>
      <dgm:spPr/>
      <dgm:t>
        <a:bodyPr/>
        <a:lstStyle/>
        <a:p>
          <a:endParaRPr lang="ru-RU"/>
        </a:p>
      </dgm:t>
    </dgm:pt>
    <dgm:pt modelId="{72686730-6355-4E4B-8E05-C69CDE5E7F50}">
      <dgm:prSet/>
      <dgm:spPr/>
      <dgm:t>
        <a:bodyPr/>
        <a:lstStyle/>
        <a:p>
          <a:r>
            <a:rPr lang="ru-RU" dirty="0" smtClean="0"/>
            <a:t>Модуль «Экскурсии экспедиции походы» </a:t>
          </a:r>
          <a:endParaRPr lang="ru-RU" dirty="0"/>
        </a:p>
      </dgm:t>
    </dgm:pt>
    <dgm:pt modelId="{009707DC-23D0-410A-8C2A-9E0FBE2AD398}" type="parTrans" cxnId="{BA1A167E-DD74-4D87-A234-D15CCFE9E45E}">
      <dgm:prSet/>
      <dgm:spPr/>
      <dgm:t>
        <a:bodyPr/>
        <a:lstStyle/>
        <a:p>
          <a:endParaRPr lang="ru-RU"/>
        </a:p>
      </dgm:t>
    </dgm:pt>
    <dgm:pt modelId="{C01E0608-5E62-48D3-AA6F-AB6E653CCDFA}" type="sibTrans" cxnId="{BA1A167E-DD74-4D87-A234-D15CCFE9E45E}">
      <dgm:prSet/>
      <dgm:spPr/>
      <dgm:t>
        <a:bodyPr/>
        <a:lstStyle/>
        <a:p>
          <a:endParaRPr lang="ru-RU"/>
        </a:p>
      </dgm:t>
    </dgm:pt>
    <dgm:pt modelId="{784BB9A8-B6AD-4D8C-B4B1-71D0D4351C04}">
      <dgm:prSet/>
      <dgm:spPr/>
      <dgm:t>
        <a:bodyPr/>
        <a:lstStyle/>
        <a:p>
          <a:r>
            <a:rPr lang="ru-RU" dirty="0" smtClean="0"/>
            <a:t>Модуль «Детские общественные объединения» </a:t>
          </a:r>
          <a:endParaRPr lang="ru-RU" dirty="0"/>
        </a:p>
      </dgm:t>
    </dgm:pt>
    <dgm:pt modelId="{79C21DB6-C8CC-467E-85F2-916D55879838}" type="parTrans" cxnId="{D24743A5-5D97-4948-BC40-BD72A0C372BA}">
      <dgm:prSet/>
      <dgm:spPr/>
      <dgm:t>
        <a:bodyPr/>
        <a:lstStyle/>
        <a:p>
          <a:endParaRPr lang="ru-RU"/>
        </a:p>
      </dgm:t>
    </dgm:pt>
    <dgm:pt modelId="{B4FF6251-6003-471E-BDF2-6537A73A911A}" type="sibTrans" cxnId="{D24743A5-5D97-4948-BC40-BD72A0C372BA}">
      <dgm:prSet/>
      <dgm:spPr/>
      <dgm:t>
        <a:bodyPr/>
        <a:lstStyle/>
        <a:p>
          <a:endParaRPr lang="ru-RU"/>
        </a:p>
      </dgm:t>
    </dgm:pt>
    <dgm:pt modelId="{A02BDAC6-A9E5-474A-B16F-21AFBBB27B1C}">
      <dgm:prSet/>
      <dgm:spPr/>
      <dgm:t>
        <a:bodyPr/>
        <a:lstStyle/>
        <a:p>
          <a:r>
            <a:rPr lang="ru-RU" dirty="0" smtClean="0"/>
            <a:t>Модуль «Организация предметно-эстетической среды»</a:t>
          </a:r>
          <a:endParaRPr lang="ru-RU" dirty="0"/>
        </a:p>
      </dgm:t>
    </dgm:pt>
    <dgm:pt modelId="{6CC7BA34-CF2B-4F7C-BB41-B028BBC18D51}" type="parTrans" cxnId="{2563B535-A1FC-4AE2-B768-C1AB762C0AC2}">
      <dgm:prSet/>
      <dgm:spPr/>
      <dgm:t>
        <a:bodyPr/>
        <a:lstStyle/>
        <a:p>
          <a:endParaRPr lang="ru-RU"/>
        </a:p>
      </dgm:t>
    </dgm:pt>
    <dgm:pt modelId="{C14BC62C-42C2-45CC-BDFF-E636C0D5CC0F}" type="sibTrans" cxnId="{2563B535-A1FC-4AE2-B768-C1AB762C0AC2}">
      <dgm:prSet/>
      <dgm:spPr/>
      <dgm:t>
        <a:bodyPr/>
        <a:lstStyle/>
        <a:p>
          <a:endParaRPr lang="ru-RU"/>
        </a:p>
      </dgm:t>
    </dgm:pt>
    <dgm:pt modelId="{CAC856EB-A5C4-4154-AEBC-1CEF57DF46BB}">
      <dgm:prSet/>
      <dgm:spPr/>
      <dgm:t>
        <a:bodyPr/>
        <a:lstStyle/>
        <a:p>
          <a:r>
            <a:rPr lang="ru-RU" dirty="0" smtClean="0"/>
            <a:t>Дополнительные модули, вносимые школой </a:t>
          </a:r>
          <a:endParaRPr lang="ru-RU" dirty="0"/>
        </a:p>
      </dgm:t>
    </dgm:pt>
    <dgm:pt modelId="{BA4612B7-6642-40F0-8D73-5E164D1FFA25}" type="parTrans" cxnId="{603E47CD-98D7-4057-99FC-30A2CDA3B5FC}">
      <dgm:prSet/>
      <dgm:spPr/>
      <dgm:t>
        <a:bodyPr/>
        <a:lstStyle/>
        <a:p>
          <a:endParaRPr lang="ru-RU"/>
        </a:p>
      </dgm:t>
    </dgm:pt>
    <dgm:pt modelId="{0042A112-33C8-45BF-819E-CA2D0C2882A5}" type="sibTrans" cxnId="{603E47CD-98D7-4057-99FC-30A2CDA3B5FC}">
      <dgm:prSet/>
      <dgm:spPr/>
      <dgm:t>
        <a:bodyPr/>
        <a:lstStyle/>
        <a:p>
          <a:endParaRPr lang="ru-RU"/>
        </a:p>
      </dgm:t>
    </dgm:pt>
    <dgm:pt modelId="{9C91C3CA-C916-4248-9ABC-119CA8332840}" type="pres">
      <dgm:prSet presAssocID="{032445E4-5277-44DC-9678-E1FCF56F9BAE}" presName="compositeShape" presStyleCnt="0">
        <dgm:presLayoutVars>
          <dgm:dir/>
          <dgm:resizeHandles/>
        </dgm:presLayoutVars>
      </dgm:prSet>
      <dgm:spPr/>
    </dgm:pt>
    <dgm:pt modelId="{C3E2AA26-FEF6-496F-83E8-F0EF69572B3D}" type="pres">
      <dgm:prSet presAssocID="{032445E4-5277-44DC-9678-E1FCF56F9BAE}" presName="pyramid" presStyleLbl="node1" presStyleIdx="0" presStyleCnt="1" custAng="10800000" custLinFactNeighborX="5804"/>
      <dgm:spPr/>
    </dgm:pt>
    <dgm:pt modelId="{16ACFBDE-A54A-44A1-8183-D848E5E26685}" type="pres">
      <dgm:prSet presAssocID="{032445E4-5277-44DC-9678-E1FCF56F9BAE}" presName="theList" presStyleCnt="0"/>
      <dgm:spPr/>
    </dgm:pt>
    <dgm:pt modelId="{789B5572-A7A7-46E9-9729-CA25D4D94FBC}" type="pres">
      <dgm:prSet presAssocID="{4C3EBCD0-4E7B-4931-ABCD-DE28587721A4}" presName="aNode" presStyleLbl="f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D81B2-F179-46EF-8298-D091D323486B}" type="pres">
      <dgm:prSet presAssocID="{4C3EBCD0-4E7B-4931-ABCD-DE28587721A4}" presName="aSpace" presStyleCnt="0"/>
      <dgm:spPr/>
    </dgm:pt>
    <dgm:pt modelId="{D17B180A-32AA-4D6A-B35C-B8A31A1F593C}" type="pres">
      <dgm:prSet presAssocID="{86AAD87D-4072-46F5-BE15-B066534AF599}" presName="aNode" presStyleLbl="f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A1028D-1A90-4678-AE95-F50C0640C394}" type="pres">
      <dgm:prSet presAssocID="{86AAD87D-4072-46F5-BE15-B066534AF599}" presName="aSpace" presStyleCnt="0"/>
      <dgm:spPr/>
    </dgm:pt>
    <dgm:pt modelId="{84122181-726A-46B4-A73B-2B5C6965F712}" type="pres">
      <dgm:prSet presAssocID="{784BB9A8-B6AD-4D8C-B4B1-71D0D4351C04}" presName="aNode" presStyleLbl="f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0FCB75-B090-41F3-9CAC-C5958933A498}" type="pres">
      <dgm:prSet presAssocID="{784BB9A8-B6AD-4D8C-B4B1-71D0D4351C04}" presName="aSpace" presStyleCnt="0"/>
      <dgm:spPr/>
    </dgm:pt>
    <dgm:pt modelId="{2371EB87-6536-4991-BFF9-C08BDA779643}" type="pres">
      <dgm:prSet presAssocID="{72686730-6355-4E4B-8E05-C69CDE5E7F50}" presName="aNode" presStyleLbl="f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99E9D-EBA9-4718-9BD7-71A333C18CD4}" type="pres">
      <dgm:prSet presAssocID="{72686730-6355-4E4B-8E05-C69CDE5E7F50}" presName="aSpace" presStyleCnt="0"/>
      <dgm:spPr/>
    </dgm:pt>
    <dgm:pt modelId="{785141DC-8395-4B0A-8899-3F15868EF953}" type="pres">
      <dgm:prSet presAssocID="{A02BDAC6-A9E5-474A-B16F-21AFBBB27B1C}" presName="aNode" presStyleLbl="f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BE34AF-74CE-4F58-B487-486337EB44DD}" type="pres">
      <dgm:prSet presAssocID="{A02BDAC6-A9E5-474A-B16F-21AFBBB27B1C}" presName="aSpace" presStyleCnt="0"/>
      <dgm:spPr/>
    </dgm:pt>
    <dgm:pt modelId="{2CFCE15B-7D04-4D3E-B498-F9DBB7D48C43}" type="pres">
      <dgm:prSet presAssocID="{CAC856EB-A5C4-4154-AEBC-1CEF57DF46BB}" presName="aNode" presStyleLbl="f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5AC002-30FA-4359-96A3-B5FA2D84803B}" type="pres">
      <dgm:prSet presAssocID="{CAC856EB-A5C4-4154-AEBC-1CEF57DF46BB}" presName="aSpace" presStyleCnt="0"/>
      <dgm:spPr/>
    </dgm:pt>
  </dgm:ptLst>
  <dgm:cxnLst>
    <dgm:cxn modelId="{BA1A167E-DD74-4D87-A234-D15CCFE9E45E}" srcId="{032445E4-5277-44DC-9678-E1FCF56F9BAE}" destId="{72686730-6355-4E4B-8E05-C69CDE5E7F50}" srcOrd="3" destOrd="0" parTransId="{009707DC-23D0-410A-8C2A-9E0FBE2AD398}" sibTransId="{C01E0608-5E62-48D3-AA6F-AB6E653CCDFA}"/>
    <dgm:cxn modelId="{DFE8E5C0-0205-4D03-8027-4C1AA1AA0F06}" type="presOf" srcId="{032445E4-5277-44DC-9678-E1FCF56F9BAE}" destId="{9C91C3CA-C916-4248-9ABC-119CA8332840}" srcOrd="0" destOrd="0" presId="urn:microsoft.com/office/officeart/2005/8/layout/pyramid2"/>
    <dgm:cxn modelId="{FFA5FBA0-55B4-40E4-8E7A-AC2020A61E51}" type="presOf" srcId="{CAC856EB-A5C4-4154-AEBC-1CEF57DF46BB}" destId="{2CFCE15B-7D04-4D3E-B498-F9DBB7D48C43}" srcOrd="0" destOrd="0" presId="urn:microsoft.com/office/officeart/2005/8/layout/pyramid2"/>
    <dgm:cxn modelId="{603E47CD-98D7-4057-99FC-30A2CDA3B5FC}" srcId="{032445E4-5277-44DC-9678-E1FCF56F9BAE}" destId="{CAC856EB-A5C4-4154-AEBC-1CEF57DF46BB}" srcOrd="5" destOrd="0" parTransId="{BA4612B7-6642-40F0-8D73-5E164D1FFA25}" sibTransId="{0042A112-33C8-45BF-819E-CA2D0C2882A5}"/>
    <dgm:cxn modelId="{F9A56DB6-49F5-4E00-8BE9-D70E96E413EE}" type="presOf" srcId="{72686730-6355-4E4B-8E05-C69CDE5E7F50}" destId="{2371EB87-6536-4991-BFF9-C08BDA779643}" srcOrd="0" destOrd="0" presId="urn:microsoft.com/office/officeart/2005/8/layout/pyramid2"/>
    <dgm:cxn modelId="{13D75302-7205-477A-BE20-61B1CEFBF99C}" type="presOf" srcId="{A02BDAC6-A9E5-474A-B16F-21AFBBB27B1C}" destId="{785141DC-8395-4B0A-8899-3F15868EF953}" srcOrd="0" destOrd="0" presId="urn:microsoft.com/office/officeart/2005/8/layout/pyramid2"/>
    <dgm:cxn modelId="{89D025D6-F134-4947-894B-EA271C233A14}" type="presOf" srcId="{4C3EBCD0-4E7B-4931-ABCD-DE28587721A4}" destId="{789B5572-A7A7-46E9-9729-CA25D4D94FBC}" srcOrd="0" destOrd="0" presId="urn:microsoft.com/office/officeart/2005/8/layout/pyramid2"/>
    <dgm:cxn modelId="{663BB0D3-4D4E-4A68-A775-04CAE5DEDC3A}" srcId="{032445E4-5277-44DC-9678-E1FCF56F9BAE}" destId="{4C3EBCD0-4E7B-4931-ABCD-DE28587721A4}" srcOrd="0" destOrd="0" parTransId="{8BE7A19E-30DB-4984-9592-9910EA36FC48}" sibTransId="{62E3E5AE-281E-4C33-B476-147B0E79CEF6}"/>
    <dgm:cxn modelId="{3616952D-4EDB-4627-9ADA-939E10894019}" srcId="{032445E4-5277-44DC-9678-E1FCF56F9BAE}" destId="{86AAD87D-4072-46F5-BE15-B066534AF599}" srcOrd="1" destOrd="0" parTransId="{DE4F00C7-3004-4C43-930A-9B1142B26C8B}" sibTransId="{702AB8A3-902D-4B95-A0F0-A7830348724A}"/>
    <dgm:cxn modelId="{0B2EB3CE-C153-4CC2-88D0-BE090DA45784}" type="presOf" srcId="{86AAD87D-4072-46F5-BE15-B066534AF599}" destId="{D17B180A-32AA-4D6A-B35C-B8A31A1F593C}" srcOrd="0" destOrd="0" presId="urn:microsoft.com/office/officeart/2005/8/layout/pyramid2"/>
    <dgm:cxn modelId="{2563B535-A1FC-4AE2-B768-C1AB762C0AC2}" srcId="{032445E4-5277-44DC-9678-E1FCF56F9BAE}" destId="{A02BDAC6-A9E5-474A-B16F-21AFBBB27B1C}" srcOrd="4" destOrd="0" parTransId="{6CC7BA34-CF2B-4F7C-BB41-B028BBC18D51}" sibTransId="{C14BC62C-42C2-45CC-BDFF-E636C0D5CC0F}"/>
    <dgm:cxn modelId="{89673F49-0753-426C-8592-A482BE5CA79F}" type="presOf" srcId="{784BB9A8-B6AD-4D8C-B4B1-71D0D4351C04}" destId="{84122181-726A-46B4-A73B-2B5C6965F712}" srcOrd="0" destOrd="0" presId="urn:microsoft.com/office/officeart/2005/8/layout/pyramid2"/>
    <dgm:cxn modelId="{D24743A5-5D97-4948-BC40-BD72A0C372BA}" srcId="{032445E4-5277-44DC-9678-E1FCF56F9BAE}" destId="{784BB9A8-B6AD-4D8C-B4B1-71D0D4351C04}" srcOrd="2" destOrd="0" parTransId="{79C21DB6-C8CC-467E-85F2-916D55879838}" sibTransId="{B4FF6251-6003-471E-BDF2-6537A73A911A}"/>
    <dgm:cxn modelId="{3DBF05BC-0932-4523-9ABC-F13355AC0C6D}" type="presParOf" srcId="{9C91C3CA-C916-4248-9ABC-119CA8332840}" destId="{C3E2AA26-FEF6-496F-83E8-F0EF69572B3D}" srcOrd="0" destOrd="0" presId="urn:microsoft.com/office/officeart/2005/8/layout/pyramid2"/>
    <dgm:cxn modelId="{49CE8EF6-1B02-4937-AD7C-370F55F1D6B3}" type="presParOf" srcId="{9C91C3CA-C916-4248-9ABC-119CA8332840}" destId="{16ACFBDE-A54A-44A1-8183-D848E5E26685}" srcOrd="1" destOrd="0" presId="urn:microsoft.com/office/officeart/2005/8/layout/pyramid2"/>
    <dgm:cxn modelId="{132E4E47-FBEF-43B8-90BD-1782D6E3B1CA}" type="presParOf" srcId="{16ACFBDE-A54A-44A1-8183-D848E5E26685}" destId="{789B5572-A7A7-46E9-9729-CA25D4D94FBC}" srcOrd="0" destOrd="0" presId="urn:microsoft.com/office/officeart/2005/8/layout/pyramid2"/>
    <dgm:cxn modelId="{AD8D2D02-669A-4504-90E4-517784721B88}" type="presParOf" srcId="{16ACFBDE-A54A-44A1-8183-D848E5E26685}" destId="{13FD81B2-F179-46EF-8298-D091D323486B}" srcOrd="1" destOrd="0" presId="urn:microsoft.com/office/officeart/2005/8/layout/pyramid2"/>
    <dgm:cxn modelId="{D7865433-65F4-4A81-B4F7-D4E8858939F0}" type="presParOf" srcId="{16ACFBDE-A54A-44A1-8183-D848E5E26685}" destId="{D17B180A-32AA-4D6A-B35C-B8A31A1F593C}" srcOrd="2" destOrd="0" presId="urn:microsoft.com/office/officeart/2005/8/layout/pyramid2"/>
    <dgm:cxn modelId="{5CAB5EB6-1415-44E5-B651-66FD8B762040}" type="presParOf" srcId="{16ACFBDE-A54A-44A1-8183-D848E5E26685}" destId="{E7A1028D-1A90-4678-AE95-F50C0640C394}" srcOrd="3" destOrd="0" presId="urn:microsoft.com/office/officeart/2005/8/layout/pyramid2"/>
    <dgm:cxn modelId="{4BBE3D8C-FB6D-4328-9D14-ECA931B2816F}" type="presParOf" srcId="{16ACFBDE-A54A-44A1-8183-D848E5E26685}" destId="{84122181-726A-46B4-A73B-2B5C6965F712}" srcOrd="4" destOrd="0" presId="urn:microsoft.com/office/officeart/2005/8/layout/pyramid2"/>
    <dgm:cxn modelId="{6736DE13-D6F7-482A-B876-B67A54D4020B}" type="presParOf" srcId="{16ACFBDE-A54A-44A1-8183-D848E5E26685}" destId="{200FCB75-B090-41F3-9CAC-C5958933A498}" srcOrd="5" destOrd="0" presId="urn:microsoft.com/office/officeart/2005/8/layout/pyramid2"/>
    <dgm:cxn modelId="{5D57D0BA-46D1-4D0F-8B82-F2A90270BCE6}" type="presParOf" srcId="{16ACFBDE-A54A-44A1-8183-D848E5E26685}" destId="{2371EB87-6536-4991-BFF9-C08BDA779643}" srcOrd="6" destOrd="0" presId="urn:microsoft.com/office/officeart/2005/8/layout/pyramid2"/>
    <dgm:cxn modelId="{C4E7F980-A5C6-4F9D-80E0-9E3C91BDE256}" type="presParOf" srcId="{16ACFBDE-A54A-44A1-8183-D848E5E26685}" destId="{37499E9D-EBA9-4718-9BD7-71A333C18CD4}" srcOrd="7" destOrd="0" presId="urn:microsoft.com/office/officeart/2005/8/layout/pyramid2"/>
    <dgm:cxn modelId="{7FA1CA40-AA31-49B2-897B-5B9E3C70843B}" type="presParOf" srcId="{16ACFBDE-A54A-44A1-8183-D848E5E26685}" destId="{785141DC-8395-4B0A-8899-3F15868EF953}" srcOrd="8" destOrd="0" presId="urn:microsoft.com/office/officeart/2005/8/layout/pyramid2"/>
    <dgm:cxn modelId="{941F71EE-45A8-4DCC-A436-DEBD41972A90}" type="presParOf" srcId="{16ACFBDE-A54A-44A1-8183-D848E5E26685}" destId="{CDBE34AF-74CE-4F58-B487-486337EB44DD}" srcOrd="9" destOrd="0" presId="urn:microsoft.com/office/officeart/2005/8/layout/pyramid2"/>
    <dgm:cxn modelId="{14138947-1EE2-4DD7-8268-1EF882441815}" type="presParOf" srcId="{16ACFBDE-A54A-44A1-8183-D848E5E26685}" destId="{2CFCE15B-7D04-4D3E-B498-F9DBB7D48C43}" srcOrd="10" destOrd="0" presId="urn:microsoft.com/office/officeart/2005/8/layout/pyramid2"/>
    <dgm:cxn modelId="{3F296D38-086A-495A-B674-54328B82EADF}" type="presParOf" srcId="{16ACFBDE-A54A-44A1-8183-D848E5E26685}" destId="{A55AC002-30FA-4359-96A3-B5FA2D84803B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F89F-77A3-4EEC-A9C0-AC7B1A818E90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5E-AECA-4231-A6AC-4C330BEEF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447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F89F-77A3-4EEC-A9C0-AC7B1A818E90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5E-AECA-4231-A6AC-4C330BEEF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437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F89F-77A3-4EEC-A9C0-AC7B1A818E90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5E-AECA-4231-A6AC-4C330BEEF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48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F89F-77A3-4EEC-A9C0-AC7B1A818E90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5E-AECA-4231-A6AC-4C330BEEF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591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F89F-77A3-4EEC-A9C0-AC7B1A818E90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5E-AECA-4231-A6AC-4C330BEEF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430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F89F-77A3-4EEC-A9C0-AC7B1A818E90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5E-AECA-4231-A6AC-4C330BEEF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187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F89F-77A3-4EEC-A9C0-AC7B1A818E90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5E-AECA-4231-A6AC-4C330BEEF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89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F89F-77A3-4EEC-A9C0-AC7B1A818E90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5E-AECA-4231-A6AC-4C330BEEF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014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F89F-77A3-4EEC-A9C0-AC7B1A818E90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5E-AECA-4231-A6AC-4C330BEEF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513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F89F-77A3-4EEC-A9C0-AC7B1A818E90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5E-AECA-4231-A6AC-4C330BEEF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098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F89F-77A3-4EEC-A9C0-AC7B1A818E90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3065E-AECA-4231-A6AC-4C330BEEF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760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06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2F89F-77A3-4EEC-A9C0-AC7B1A818E90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3065E-AECA-4231-A6AC-4C330BEEFF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337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5220" y="390291"/>
            <a:ext cx="9144000" cy="510285"/>
          </a:xfrm>
        </p:spPr>
        <p:txBody>
          <a:bodyPr>
            <a:normAutofit/>
          </a:bodyPr>
          <a:lstStyle/>
          <a:p>
            <a:r>
              <a:rPr lang="ru-RU" sz="1800" b="1" dirty="0" err="1" smtClean="0">
                <a:solidFill>
                  <a:srgbClr val="002060"/>
                </a:solidFill>
              </a:rPr>
              <a:t>Отрадненское</a:t>
            </a:r>
            <a:r>
              <a:rPr lang="ru-RU" sz="1800" b="1" dirty="0" smtClean="0">
                <a:solidFill>
                  <a:srgbClr val="002060"/>
                </a:solidFill>
              </a:rPr>
              <a:t> управление МОНСО</a:t>
            </a:r>
            <a:endParaRPr lang="ru-RU" sz="18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1697" y="1773238"/>
            <a:ext cx="9144000" cy="713484"/>
          </a:xfrm>
        </p:spPr>
        <p:txBody>
          <a:bodyPr>
            <a:noAutofit/>
          </a:bodyPr>
          <a:lstStyle/>
          <a:p>
            <a:r>
              <a:rPr lang="ru-RU" sz="3200" b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разработке программ воспитания </a:t>
            </a:r>
          </a:p>
          <a:p>
            <a:r>
              <a:rPr lang="ru-RU" sz="3200" b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образовательных организациях округа</a:t>
            </a:r>
            <a:endParaRPr lang="ru-RU" sz="32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98273" y="6099717"/>
            <a:ext cx="1574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Февраль 2021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517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77723" y="223124"/>
            <a:ext cx="5030974" cy="68707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Нормативно-правовая база</a:t>
            </a:r>
            <a:endParaRPr lang="ru-RU" sz="28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295706674"/>
              </p:ext>
            </p:extLst>
          </p:nvPr>
        </p:nvGraphicFramePr>
        <p:xfrm>
          <a:off x="0" y="1277058"/>
          <a:ext cx="8110329" cy="4850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633" y="566663"/>
            <a:ext cx="1493144" cy="19017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/>
          <a:srcRect l="14615" t="16618" r="21979" b="9952"/>
          <a:stretch/>
        </p:blipFill>
        <p:spPr>
          <a:xfrm>
            <a:off x="7682295" y="2714128"/>
            <a:ext cx="3997539" cy="289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874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62" y="267271"/>
            <a:ext cx="8911687" cy="79612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</a:t>
            </a:r>
            <a:r>
              <a:rPr lang="ru-RU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задачи: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4261" y="1196264"/>
            <a:ext cx="10398245" cy="5416409"/>
          </a:xfrm>
        </p:spPr>
        <p:txBody>
          <a:bodyPr>
            <a:normAutofit/>
          </a:bodyPr>
          <a:lstStyle/>
          <a:p>
            <a:pPr marL="12700" indent="0">
              <a:spcBef>
                <a:spcPts val="565"/>
              </a:spcBef>
              <a:buClr>
                <a:srgbClr val="C00000"/>
              </a:buClr>
              <a:buNone/>
              <a:tabLst>
                <a:tab pos="354965" algn="l"/>
                <a:tab pos="355600" algn="l"/>
              </a:tabLst>
            </a:pPr>
            <a:r>
              <a:rPr lang="ru-RU" sz="1900" spc="-20" dirty="0" smtClean="0">
                <a:solidFill>
                  <a:srgbClr val="0D0D0D"/>
                </a:solidFill>
                <a:latin typeface="Arial"/>
                <a:cs typeface="Arial"/>
              </a:rPr>
              <a:t>Цель </a:t>
            </a:r>
            <a:r>
              <a:rPr lang="ru-RU" sz="1900" spc="-5" dirty="0">
                <a:solidFill>
                  <a:srgbClr val="0D0D0D"/>
                </a:solidFill>
                <a:latin typeface="Arial"/>
                <a:cs typeface="Arial"/>
              </a:rPr>
              <a:t>– </a:t>
            </a:r>
            <a:r>
              <a:rPr lang="ru-RU" sz="1900" spc="-10" dirty="0">
                <a:solidFill>
                  <a:srgbClr val="0D0D0D"/>
                </a:solidFill>
                <a:latin typeface="Arial"/>
                <a:cs typeface="Arial"/>
              </a:rPr>
              <a:t>личностное развитие школьников,</a:t>
            </a:r>
            <a:r>
              <a:rPr lang="ru-RU" sz="1900" spc="204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lang="ru-RU" sz="1900" spc="-10" dirty="0">
                <a:solidFill>
                  <a:srgbClr val="0D0D0D"/>
                </a:solidFill>
                <a:latin typeface="Arial"/>
                <a:cs typeface="Arial"/>
              </a:rPr>
              <a:t>проявляющееся:</a:t>
            </a:r>
            <a:endParaRPr lang="ru-RU" sz="1900" dirty="0">
              <a:latin typeface="Arial"/>
              <a:cs typeface="Arial"/>
            </a:endParaRPr>
          </a:p>
          <a:p>
            <a:pPr marL="375285" marR="687070" lvl="1" indent="0">
              <a:lnSpc>
                <a:spcPct val="80000"/>
              </a:lnSpc>
              <a:spcBef>
                <a:spcPts val="1010"/>
              </a:spcBef>
              <a:buNone/>
              <a:tabLst>
                <a:tab pos="657225" algn="l"/>
              </a:tabLst>
            </a:pPr>
            <a:r>
              <a:rPr lang="ru-RU" sz="1900" spc="-5" dirty="0">
                <a:solidFill>
                  <a:schemeClr val="tx1"/>
                </a:solidFill>
                <a:latin typeface="Arial"/>
                <a:cs typeface="Arial"/>
              </a:rPr>
              <a:t>1) в </a:t>
            </a:r>
            <a:r>
              <a:rPr lang="ru-RU" sz="1900" spc="-15" dirty="0">
                <a:solidFill>
                  <a:schemeClr val="tx1"/>
                </a:solidFill>
                <a:latin typeface="Arial"/>
                <a:cs typeface="Arial"/>
              </a:rPr>
              <a:t>усвоении </a:t>
            </a:r>
            <a:r>
              <a:rPr lang="ru-RU" sz="1900" spc="-5" dirty="0">
                <a:solidFill>
                  <a:schemeClr val="tx1"/>
                </a:solidFill>
                <a:latin typeface="Arial"/>
                <a:cs typeface="Arial"/>
              </a:rPr>
              <a:t>ими </a:t>
            </a:r>
            <a:r>
              <a:rPr lang="ru-RU" sz="1900" spc="-10" dirty="0">
                <a:solidFill>
                  <a:schemeClr val="tx1"/>
                </a:solidFill>
                <a:latin typeface="Arial"/>
                <a:cs typeface="Arial"/>
              </a:rPr>
              <a:t>знаний основных норм, </a:t>
            </a:r>
            <a:r>
              <a:rPr lang="ru-RU" sz="1900" spc="-15" dirty="0">
                <a:solidFill>
                  <a:schemeClr val="tx1"/>
                </a:solidFill>
                <a:latin typeface="Arial"/>
                <a:cs typeface="Arial"/>
              </a:rPr>
              <a:t>которые общество  </a:t>
            </a:r>
            <a:r>
              <a:rPr lang="ru-RU" sz="1900" spc="-10" dirty="0">
                <a:solidFill>
                  <a:schemeClr val="tx1"/>
                </a:solidFill>
                <a:latin typeface="Arial"/>
                <a:cs typeface="Arial"/>
              </a:rPr>
              <a:t>выработало </a:t>
            </a:r>
            <a:r>
              <a:rPr lang="ru-RU" sz="1900" spc="-5" dirty="0">
                <a:solidFill>
                  <a:schemeClr val="tx1"/>
                </a:solidFill>
                <a:latin typeface="Arial"/>
                <a:cs typeface="Arial"/>
              </a:rPr>
              <a:t>на </a:t>
            </a:r>
            <a:r>
              <a:rPr lang="ru-RU" sz="1900" spc="-10" dirty="0">
                <a:solidFill>
                  <a:schemeClr val="tx1"/>
                </a:solidFill>
                <a:latin typeface="Arial"/>
                <a:cs typeface="Arial"/>
              </a:rPr>
              <a:t>основе </a:t>
            </a:r>
            <a:r>
              <a:rPr lang="ru-RU" sz="1900" spc="-15" dirty="0">
                <a:solidFill>
                  <a:schemeClr val="tx1"/>
                </a:solidFill>
                <a:latin typeface="Arial"/>
                <a:cs typeface="Arial"/>
              </a:rPr>
              <a:t>этих ценностей </a:t>
            </a:r>
            <a:r>
              <a:rPr lang="ru-RU" sz="1900" spc="-10" dirty="0">
                <a:solidFill>
                  <a:schemeClr val="tx1"/>
                </a:solidFill>
                <a:latin typeface="Arial"/>
                <a:cs typeface="Arial"/>
              </a:rPr>
              <a:t>(усвоении </a:t>
            </a:r>
            <a:r>
              <a:rPr lang="ru-RU" sz="1900" spc="-5" dirty="0">
                <a:solidFill>
                  <a:schemeClr val="tx1"/>
                </a:solidFill>
                <a:latin typeface="Arial"/>
                <a:cs typeface="Arial"/>
              </a:rPr>
              <a:t>социально  </a:t>
            </a:r>
            <a:r>
              <a:rPr lang="ru-RU" sz="1900" spc="-10" dirty="0">
                <a:solidFill>
                  <a:schemeClr val="tx1"/>
                </a:solidFill>
                <a:latin typeface="Arial"/>
                <a:cs typeface="Arial"/>
              </a:rPr>
              <a:t>значимых</a:t>
            </a:r>
            <a:r>
              <a:rPr lang="ru-RU" sz="1900" spc="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ru-RU" sz="1900" spc="-10" dirty="0">
                <a:solidFill>
                  <a:schemeClr val="tx1"/>
                </a:solidFill>
                <a:latin typeface="Arial"/>
                <a:cs typeface="Arial"/>
              </a:rPr>
              <a:t>знаний);</a:t>
            </a:r>
            <a:endParaRPr lang="ru-RU" sz="19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74650" lvl="1" indent="0">
              <a:spcBef>
                <a:spcPts val="540"/>
              </a:spcBef>
              <a:buNone/>
              <a:tabLst>
                <a:tab pos="657225" algn="l"/>
              </a:tabLst>
            </a:pPr>
            <a:r>
              <a:rPr lang="ru-RU" sz="1900" spc="-5" dirty="0">
                <a:solidFill>
                  <a:schemeClr val="tx1"/>
                </a:solidFill>
                <a:latin typeface="Arial"/>
                <a:cs typeface="Arial"/>
              </a:rPr>
              <a:t>2) в </a:t>
            </a:r>
            <a:r>
              <a:rPr lang="ru-RU" sz="1900" spc="-10" dirty="0">
                <a:solidFill>
                  <a:schemeClr val="tx1"/>
                </a:solidFill>
                <a:latin typeface="Arial"/>
                <a:cs typeface="Arial"/>
              </a:rPr>
              <a:t>развитии </a:t>
            </a:r>
            <a:r>
              <a:rPr lang="ru-RU" sz="1900" spc="-5" dirty="0">
                <a:solidFill>
                  <a:schemeClr val="tx1"/>
                </a:solidFill>
                <a:latin typeface="Arial"/>
                <a:cs typeface="Arial"/>
              </a:rPr>
              <a:t>их </a:t>
            </a:r>
            <a:r>
              <a:rPr lang="ru-RU" sz="1900" spc="-10" dirty="0">
                <a:solidFill>
                  <a:schemeClr val="tx1"/>
                </a:solidFill>
                <a:latin typeface="Arial"/>
                <a:cs typeface="Arial"/>
              </a:rPr>
              <a:t>позитивных отношений </a:t>
            </a:r>
            <a:r>
              <a:rPr lang="ru-RU" sz="1900" spc="-5" dirty="0">
                <a:solidFill>
                  <a:schemeClr val="tx1"/>
                </a:solidFill>
                <a:latin typeface="Arial"/>
                <a:cs typeface="Arial"/>
              </a:rPr>
              <a:t>к </a:t>
            </a:r>
            <a:r>
              <a:rPr lang="ru-RU" sz="1900" spc="-15" dirty="0">
                <a:solidFill>
                  <a:schemeClr val="tx1"/>
                </a:solidFill>
                <a:latin typeface="Arial"/>
                <a:cs typeface="Arial"/>
              </a:rPr>
              <a:t>этим</a:t>
            </a:r>
            <a:r>
              <a:rPr lang="ru-RU" sz="1900" spc="2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ru-RU" sz="1900" spc="-15" dirty="0">
                <a:solidFill>
                  <a:schemeClr val="tx1"/>
                </a:solidFill>
                <a:latin typeface="Arial"/>
                <a:cs typeface="Arial"/>
              </a:rPr>
              <a:t>общественным</a:t>
            </a:r>
            <a:endParaRPr lang="ru-RU" sz="19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00990" indent="0">
              <a:buNone/>
            </a:pPr>
            <a:r>
              <a:rPr lang="ru-RU" sz="1900" spc="-10" dirty="0">
                <a:solidFill>
                  <a:schemeClr val="tx1"/>
                </a:solidFill>
                <a:latin typeface="Arial"/>
                <a:cs typeface="Arial"/>
              </a:rPr>
              <a:t> ценностям (развитии </a:t>
            </a:r>
            <a:r>
              <a:rPr lang="ru-RU" sz="1900" spc="-5" dirty="0">
                <a:solidFill>
                  <a:schemeClr val="tx1"/>
                </a:solidFill>
                <a:latin typeface="Arial"/>
                <a:cs typeface="Arial"/>
              </a:rPr>
              <a:t>социально </a:t>
            </a:r>
            <a:r>
              <a:rPr lang="ru-RU" sz="1900" spc="-10" dirty="0">
                <a:solidFill>
                  <a:schemeClr val="tx1"/>
                </a:solidFill>
                <a:latin typeface="Arial"/>
                <a:cs typeface="Arial"/>
              </a:rPr>
              <a:t>значимых</a:t>
            </a:r>
            <a:r>
              <a:rPr lang="ru-RU" sz="1900" spc="19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ru-RU" sz="1900" spc="-10" dirty="0">
                <a:solidFill>
                  <a:schemeClr val="tx1"/>
                </a:solidFill>
                <a:latin typeface="Arial"/>
                <a:cs typeface="Arial"/>
              </a:rPr>
              <a:t>отношений);</a:t>
            </a:r>
            <a:endParaRPr lang="ru-RU" sz="19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375285" marR="431800" lvl="1" indent="0">
              <a:lnSpc>
                <a:spcPts val="1820"/>
              </a:lnSpc>
              <a:spcBef>
                <a:spcPts val="985"/>
              </a:spcBef>
              <a:buNone/>
              <a:tabLst>
                <a:tab pos="657225" algn="l"/>
              </a:tabLst>
            </a:pPr>
            <a:r>
              <a:rPr lang="ru-RU" sz="1900" spc="-5" dirty="0">
                <a:solidFill>
                  <a:schemeClr val="tx1"/>
                </a:solidFill>
                <a:latin typeface="Arial"/>
                <a:cs typeface="Arial"/>
              </a:rPr>
              <a:t>3) в </a:t>
            </a:r>
            <a:r>
              <a:rPr lang="ru-RU" sz="1900" spc="-15" dirty="0">
                <a:solidFill>
                  <a:schemeClr val="tx1"/>
                </a:solidFill>
                <a:latin typeface="Arial"/>
                <a:cs typeface="Arial"/>
              </a:rPr>
              <a:t>приобретении </a:t>
            </a:r>
            <a:r>
              <a:rPr lang="ru-RU" sz="1900" spc="-5" dirty="0">
                <a:solidFill>
                  <a:schemeClr val="tx1"/>
                </a:solidFill>
                <a:latin typeface="Arial"/>
                <a:cs typeface="Arial"/>
              </a:rPr>
              <a:t>ими </a:t>
            </a:r>
            <a:r>
              <a:rPr lang="ru-RU" sz="1900" spc="-20" dirty="0">
                <a:solidFill>
                  <a:schemeClr val="tx1"/>
                </a:solidFill>
                <a:latin typeface="Arial"/>
                <a:cs typeface="Arial"/>
              </a:rPr>
              <a:t>соответствующего </a:t>
            </a:r>
            <a:r>
              <a:rPr lang="ru-RU" sz="1900" spc="-15" dirty="0">
                <a:solidFill>
                  <a:schemeClr val="tx1"/>
                </a:solidFill>
                <a:latin typeface="Arial"/>
                <a:cs typeface="Arial"/>
              </a:rPr>
              <a:t>этим </a:t>
            </a:r>
            <a:r>
              <a:rPr lang="ru-RU" sz="1900" spc="-10" dirty="0">
                <a:solidFill>
                  <a:schemeClr val="tx1"/>
                </a:solidFill>
                <a:latin typeface="Arial"/>
                <a:cs typeface="Arial"/>
              </a:rPr>
              <a:t>ценностям опыта  </a:t>
            </a:r>
            <a:r>
              <a:rPr lang="ru-RU" sz="1900" spc="-15" dirty="0">
                <a:solidFill>
                  <a:schemeClr val="tx1"/>
                </a:solidFill>
                <a:latin typeface="Arial"/>
                <a:cs typeface="Arial"/>
              </a:rPr>
              <a:t>поведения</a:t>
            </a:r>
            <a:r>
              <a:rPr lang="ru-RU" sz="1900" spc="-15" dirty="0">
                <a:solidFill>
                  <a:srgbClr val="0D0D0D"/>
                </a:solidFill>
                <a:latin typeface="Arial"/>
                <a:cs typeface="Arial"/>
              </a:rPr>
              <a:t>, </a:t>
            </a:r>
            <a:r>
              <a:rPr lang="ru-RU" sz="1900" spc="-10" dirty="0">
                <a:solidFill>
                  <a:srgbClr val="0D0D0D"/>
                </a:solidFill>
                <a:latin typeface="Arial"/>
                <a:cs typeface="Arial"/>
              </a:rPr>
              <a:t>опыта </a:t>
            </a:r>
            <a:r>
              <a:rPr lang="ru-RU" sz="1900" spc="-5" dirty="0">
                <a:solidFill>
                  <a:srgbClr val="0D0D0D"/>
                </a:solidFill>
                <a:latin typeface="Arial"/>
                <a:cs typeface="Arial"/>
              </a:rPr>
              <a:t>применения сформированных </a:t>
            </a:r>
            <a:r>
              <a:rPr lang="ru-RU" sz="1900" spc="-10" dirty="0">
                <a:solidFill>
                  <a:srgbClr val="0D0D0D"/>
                </a:solidFill>
                <a:latin typeface="Arial"/>
                <a:cs typeface="Arial"/>
              </a:rPr>
              <a:t>знаний </a:t>
            </a:r>
            <a:r>
              <a:rPr lang="ru-RU" sz="1900" spc="-5" dirty="0">
                <a:solidFill>
                  <a:srgbClr val="0D0D0D"/>
                </a:solidFill>
                <a:latin typeface="Arial"/>
                <a:cs typeface="Arial"/>
              </a:rPr>
              <a:t>и  </a:t>
            </a:r>
            <a:r>
              <a:rPr lang="ru-RU" sz="1900" spc="-10" dirty="0">
                <a:solidFill>
                  <a:srgbClr val="0D0D0D"/>
                </a:solidFill>
                <a:latin typeface="Arial"/>
                <a:cs typeface="Arial"/>
              </a:rPr>
              <a:t>отношений </a:t>
            </a:r>
            <a:r>
              <a:rPr lang="ru-RU" sz="1900" spc="-5" dirty="0">
                <a:solidFill>
                  <a:srgbClr val="0D0D0D"/>
                </a:solidFill>
                <a:latin typeface="Arial"/>
                <a:cs typeface="Arial"/>
              </a:rPr>
              <a:t>на </a:t>
            </a:r>
            <a:r>
              <a:rPr lang="ru-RU" sz="1900" dirty="0">
                <a:solidFill>
                  <a:srgbClr val="0D0D0D"/>
                </a:solidFill>
                <a:latin typeface="Arial"/>
                <a:cs typeface="Arial"/>
              </a:rPr>
              <a:t>практике </a:t>
            </a:r>
            <a:r>
              <a:rPr lang="ru-RU" sz="1900" spc="-15" dirty="0">
                <a:solidFill>
                  <a:srgbClr val="0D0D0D"/>
                </a:solidFill>
                <a:latin typeface="Arial"/>
                <a:cs typeface="Arial"/>
              </a:rPr>
              <a:t>(приобретении </a:t>
            </a:r>
            <a:r>
              <a:rPr lang="ru-RU" sz="1900" spc="-10" dirty="0">
                <a:solidFill>
                  <a:srgbClr val="0D0D0D"/>
                </a:solidFill>
                <a:latin typeface="Arial"/>
                <a:cs typeface="Arial"/>
              </a:rPr>
              <a:t>опыта </a:t>
            </a:r>
            <a:r>
              <a:rPr lang="ru-RU" sz="1900" spc="-15" dirty="0">
                <a:solidFill>
                  <a:srgbClr val="0D0D0D"/>
                </a:solidFill>
                <a:latin typeface="Arial"/>
                <a:cs typeface="Arial"/>
              </a:rPr>
              <a:t>осуществления  </a:t>
            </a:r>
            <a:r>
              <a:rPr lang="ru-RU" sz="1900" spc="-5" dirty="0">
                <a:solidFill>
                  <a:srgbClr val="0D0D0D"/>
                </a:solidFill>
                <a:latin typeface="Arial"/>
                <a:cs typeface="Arial"/>
              </a:rPr>
              <a:t>социально </a:t>
            </a:r>
            <a:r>
              <a:rPr lang="ru-RU" sz="1900" spc="-10" dirty="0">
                <a:solidFill>
                  <a:srgbClr val="0D0D0D"/>
                </a:solidFill>
                <a:latin typeface="Arial"/>
                <a:cs typeface="Arial"/>
              </a:rPr>
              <a:t>значимых</a:t>
            </a:r>
            <a:r>
              <a:rPr lang="ru-RU" sz="1900" spc="6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lang="ru-RU" sz="1900" spc="-20" dirty="0">
                <a:solidFill>
                  <a:srgbClr val="0D0D0D"/>
                </a:solidFill>
                <a:latin typeface="Arial"/>
                <a:cs typeface="Arial"/>
              </a:rPr>
              <a:t>дел).</a:t>
            </a:r>
          </a:p>
          <a:p>
            <a:pPr marL="375285" marR="431800" lvl="1" indent="0">
              <a:lnSpc>
                <a:spcPts val="1820"/>
              </a:lnSpc>
              <a:spcBef>
                <a:spcPts val="985"/>
              </a:spcBef>
              <a:buNone/>
              <a:tabLst>
                <a:tab pos="657225" algn="l"/>
              </a:tabLst>
            </a:pPr>
            <a:endParaRPr lang="ru-RU" sz="1900" dirty="0" smtClean="0">
              <a:latin typeface="Arial"/>
              <a:cs typeface="Arial"/>
            </a:endParaRPr>
          </a:p>
          <a:p>
            <a:pPr marL="375285" marR="431800" lvl="1" indent="0">
              <a:lnSpc>
                <a:spcPts val="1820"/>
              </a:lnSpc>
              <a:spcBef>
                <a:spcPts val="985"/>
              </a:spcBef>
              <a:buNone/>
              <a:tabLst>
                <a:tab pos="657225" algn="l"/>
              </a:tabLst>
            </a:pPr>
            <a:endParaRPr lang="ru-RU" sz="1900" dirty="0">
              <a:latin typeface="Arial"/>
              <a:cs typeface="Arial"/>
            </a:endParaRPr>
          </a:p>
          <a:p>
            <a:pPr marL="375285" marR="431800" lvl="1" indent="0">
              <a:lnSpc>
                <a:spcPts val="1820"/>
              </a:lnSpc>
              <a:spcBef>
                <a:spcPts val="985"/>
              </a:spcBef>
              <a:buNone/>
              <a:tabLst>
                <a:tab pos="657225" algn="l"/>
              </a:tabLst>
            </a:pPr>
            <a:endParaRPr lang="ru-RU" sz="1900" dirty="0">
              <a:latin typeface="Arial"/>
              <a:cs typeface="Arial"/>
            </a:endParaRPr>
          </a:p>
          <a:p>
            <a:pPr marL="0" indent="0" algn="r">
              <a:buNone/>
            </a:pPr>
            <a:r>
              <a:rPr lang="ru-RU" sz="1200" dirty="0">
                <a:solidFill>
                  <a:srgbClr val="7030A0"/>
                </a:solidFill>
                <a:latin typeface="Arial"/>
                <a:cs typeface="Arial"/>
              </a:rPr>
              <a:t>На </a:t>
            </a:r>
            <a:r>
              <a:rPr lang="ru-RU" sz="1200" spc="-10" dirty="0">
                <a:solidFill>
                  <a:srgbClr val="7030A0"/>
                </a:solidFill>
                <a:latin typeface="Arial"/>
                <a:cs typeface="Arial"/>
              </a:rPr>
              <a:t>основе </a:t>
            </a:r>
            <a:r>
              <a:rPr lang="ru-RU" sz="1200" spc="-25" dirty="0">
                <a:solidFill>
                  <a:srgbClr val="7030A0"/>
                </a:solidFill>
                <a:latin typeface="Arial"/>
                <a:cs typeface="Arial"/>
              </a:rPr>
              <a:t>цели </a:t>
            </a:r>
            <a:r>
              <a:rPr lang="ru-RU" sz="1200" spc="-15" dirty="0">
                <a:solidFill>
                  <a:srgbClr val="7030A0"/>
                </a:solidFill>
                <a:latin typeface="Arial"/>
                <a:cs typeface="Arial"/>
              </a:rPr>
              <a:t>формулируются </a:t>
            </a:r>
            <a:r>
              <a:rPr lang="ru-RU" sz="1200" dirty="0">
                <a:solidFill>
                  <a:srgbClr val="7030A0"/>
                </a:solidFill>
                <a:latin typeface="Arial"/>
                <a:cs typeface="Arial"/>
              </a:rPr>
              <a:t>примерные </a:t>
            </a:r>
            <a:r>
              <a:rPr lang="ru-RU" sz="1200" spc="-10" dirty="0">
                <a:solidFill>
                  <a:srgbClr val="7030A0"/>
                </a:solidFill>
                <a:latin typeface="Arial"/>
                <a:cs typeface="Arial"/>
              </a:rPr>
              <a:t>задачи воспитания,  </a:t>
            </a:r>
            <a:endParaRPr lang="ru-RU" sz="1200" spc="-10" dirty="0" smtClean="0">
              <a:solidFill>
                <a:srgbClr val="7030A0"/>
              </a:solidFill>
              <a:latin typeface="Arial"/>
              <a:cs typeface="Arial"/>
            </a:endParaRPr>
          </a:p>
          <a:p>
            <a:pPr marL="0" indent="0" algn="r">
              <a:buNone/>
            </a:pPr>
            <a:r>
              <a:rPr lang="ru-RU" sz="1200" spc="-5" dirty="0" smtClean="0">
                <a:solidFill>
                  <a:srgbClr val="7030A0"/>
                </a:solidFill>
                <a:latin typeface="Arial"/>
                <a:cs typeface="Arial"/>
              </a:rPr>
              <a:t>способствующие </a:t>
            </a:r>
            <a:r>
              <a:rPr lang="ru-RU" sz="1200" spc="-5" dirty="0">
                <a:solidFill>
                  <a:srgbClr val="7030A0"/>
                </a:solidFill>
                <a:latin typeface="Arial"/>
                <a:cs typeface="Arial"/>
              </a:rPr>
              <a:t>ее достижению (школа </a:t>
            </a:r>
            <a:r>
              <a:rPr lang="ru-RU" sz="1200" spc="-15" dirty="0">
                <a:solidFill>
                  <a:srgbClr val="7030A0"/>
                </a:solidFill>
                <a:latin typeface="Arial"/>
                <a:cs typeface="Arial"/>
              </a:rPr>
              <a:t>может </a:t>
            </a:r>
            <a:r>
              <a:rPr lang="ru-RU" sz="1200" spc="-5" dirty="0">
                <a:solidFill>
                  <a:srgbClr val="7030A0"/>
                </a:solidFill>
                <a:latin typeface="Arial"/>
                <a:cs typeface="Arial"/>
              </a:rPr>
              <a:t>корректировать </a:t>
            </a:r>
            <a:r>
              <a:rPr lang="ru-RU" sz="1200" dirty="0">
                <a:solidFill>
                  <a:srgbClr val="7030A0"/>
                </a:solidFill>
                <a:latin typeface="Arial"/>
                <a:cs typeface="Arial"/>
              </a:rPr>
              <a:t>их в  </a:t>
            </a:r>
            <a:r>
              <a:rPr lang="ru-RU" sz="1200" spc="-10" dirty="0">
                <a:solidFill>
                  <a:srgbClr val="7030A0"/>
                </a:solidFill>
                <a:latin typeface="Arial"/>
                <a:cs typeface="Arial"/>
              </a:rPr>
              <a:t>соответствии </a:t>
            </a:r>
            <a:r>
              <a:rPr lang="ru-RU" sz="1200" spc="10" dirty="0">
                <a:solidFill>
                  <a:srgbClr val="7030A0"/>
                </a:solidFill>
                <a:latin typeface="Arial"/>
                <a:cs typeface="Arial"/>
              </a:rPr>
              <a:t>со </a:t>
            </a:r>
            <a:r>
              <a:rPr lang="ru-RU" sz="1200" spc="-10" dirty="0">
                <a:solidFill>
                  <a:srgbClr val="7030A0"/>
                </a:solidFill>
                <a:latin typeface="Arial"/>
                <a:cs typeface="Arial"/>
              </a:rPr>
              <a:t>своими</a:t>
            </a:r>
            <a:r>
              <a:rPr lang="ru-RU" sz="1200" spc="-15" dirty="0">
                <a:solidFill>
                  <a:srgbClr val="7030A0"/>
                </a:solidFill>
                <a:latin typeface="Arial"/>
                <a:cs typeface="Arial"/>
              </a:rPr>
              <a:t> </a:t>
            </a:r>
            <a:r>
              <a:rPr lang="ru-RU" sz="1200" spc="-5" dirty="0">
                <a:solidFill>
                  <a:srgbClr val="7030A0"/>
                </a:solidFill>
                <a:latin typeface="Arial"/>
                <a:cs typeface="Arial"/>
              </a:rPr>
              <a:t>особенностями).</a:t>
            </a:r>
            <a:endParaRPr lang="ru-RU" sz="1200" dirty="0">
              <a:solidFill>
                <a:srgbClr val="7030A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058" y="4789653"/>
            <a:ext cx="564205" cy="51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06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839" y="222005"/>
            <a:ext cx="5746249" cy="772299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Дорожная карта ТУ по разработке программ  воспитания ОО 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93535491"/>
              </p:ext>
            </p:extLst>
          </p:nvPr>
        </p:nvGraphicFramePr>
        <p:xfrm>
          <a:off x="0" y="608154"/>
          <a:ext cx="972138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498158" y="2316099"/>
            <a:ext cx="18593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Разработка </a:t>
            </a:r>
          </a:p>
          <a:p>
            <a:r>
              <a:rPr lang="ru-RU" dirty="0"/>
              <a:t>п</a:t>
            </a:r>
            <a:r>
              <a:rPr lang="ru-RU" dirty="0" smtClean="0"/>
              <a:t>лана ВР </a:t>
            </a:r>
            <a:r>
              <a:rPr lang="ru-RU" dirty="0" err="1" smtClean="0"/>
              <a:t>кл.руководителя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8370521" y="1401699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165025" y="2062304"/>
            <a:ext cx="1826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Утверждение ПВ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9516138" y="222005"/>
            <a:ext cx="1918011" cy="1785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Реализация ПВ с 1.09.21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04455" y="1309500"/>
            <a:ext cx="2363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Состав рабочих групп:</a:t>
            </a:r>
          </a:p>
          <a:p>
            <a:r>
              <a:rPr lang="ru-RU" dirty="0" smtClean="0"/>
              <a:t>Зам директора по ВР</a:t>
            </a:r>
          </a:p>
          <a:p>
            <a:r>
              <a:rPr lang="ru-RU" dirty="0" smtClean="0"/>
              <a:t>3-4 учителя</a:t>
            </a:r>
          </a:p>
          <a:p>
            <a:r>
              <a:rPr lang="ru-RU" dirty="0" smtClean="0"/>
              <a:t>1-2 родителя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350098" y="4057702"/>
            <a:ext cx="609942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Информационно-методическое сопровождение</a:t>
            </a:r>
          </a:p>
          <a:p>
            <a:r>
              <a:rPr lang="ru-RU" dirty="0" smtClean="0"/>
              <a:t>управленческих </a:t>
            </a:r>
            <a:r>
              <a:rPr lang="ru-RU" dirty="0"/>
              <a:t>команд и учителей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КПК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Участие </a:t>
            </a:r>
            <a:r>
              <a:rPr lang="ru-RU" dirty="0"/>
              <a:t>в областных мероприятиях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r>
              <a:rPr lang="ru-RU" dirty="0" smtClean="0"/>
              <a:t>РЦ: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Индивидуальные и групповые консультации</a:t>
            </a:r>
          </a:p>
          <a:p>
            <a:r>
              <a:rPr lang="ru-RU" dirty="0"/>
              <a:t>у</a:t>
            </a:r>
            <a:r>
              <a:rPr lang="ru-RU" dirty="0" smtClean="0"/>
              <a:t>чителей и управленческих команд школ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Взаимодействие с СИПКРО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Проведение профессиональной экспертизы проектов ПВ</a:t>
            </a:r>
          </a:p>
          <a:p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2052084" y="4306876"/>
            <a:ext cx="265814" cy="2339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86810" y="4965405"/>
            <a:ext cx="893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октябрь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1291856" y="4202238"/>
            <a:ext cx="893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октябрь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1828800" y="3406905"/>
            <a:ext cx="1089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о</a:t>
            </a:r>
            <a:r>
              <a:rPr lang="ru-RU" sz="1600" dirty="0" smtClean="0"/>
              <a:t>ктябрь- январь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3076761" y="2485376"/>
            <a:ext cx="976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ф</a:t>
            </a:r>
            <a:r>
              <a:rPr lang="ru-RU" sz="1600" dirty="0" smtClean="0"/>
              <a:t>евраль-март</a:t>
            </a:r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4665549" y="1731324"/>
            <a:ext cx="976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ф</a:t>
            </a:r>
            <a:r>
              <a:rPr lang="ru-RU" sz="1600" dirty="0" smtClean="0"/>
              <a:t>евраль-март</a:t>
            </a:r>
            <a:endParaRPr lang="ru-RU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6380599" y="1359617"/>
            <a:ext cx="893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апрель</a:t>
            </a:r>
            <a:endParaRPr lang="ru-RU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8381154" y="1662898"/>
            <a:ext cx="893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апрель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043021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9636" y="174657"/>
            <a:ext cx="5331246" cy="65792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педсовета </a:t>
            </a:r>
            <a:b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(октябрь)</a:t>
            </a:r>
            <a:r>
              <a:rPr lang="ru-RU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654" y="981307"/>
            <a:ext cx="6660906" cy="3888147"/>
          </a:xfrm>
          <a:ln>
            <a:solidFill>
              <a:srgbClr val="0070C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Объяснить, </a:t>
            </a:r>
            <a:r>
              <a:rPr lang="ru-RU" dirty="0"/>
              <a:t>что поправки призваны усилить воспитательную работу каждой </a:t>
            </a:r>
            <a:r>
              <a:rPr lang="ru-RU" dirty="0" smtClean="0"/>
              <a:t>школы.</a:t>
            </a:r>
          </a:p>
          <a:p>
            <a:r>
              <a:rPr lang="ru-RU" dirty="0" smtClean="0"/>
              <a:t>Поставить </a:t>
            </a:r>
            <a:r>
              <a:rPr lang="ru-RU" dirty="0"/>
              <a:t>задачу на ближайший год: подготовить рабочую программу воспитания и на ее основе – календарный план воспитательной работы. Для этого поручите изучить примерную программу воспитания и методические рекомендации, которые подготовили сотрудники Института стратегии развития образования РАО.</a:t>
            </a:r>
          </a:p>
          <a:p>
            <a:r>
              <a:rPr lang="ru-RU" dirty="0"/>
              <a:t>Раздайте коллегам </a:t>
            </a:r>
            <a:r>
              <a:rPr lang="ru-RU" dirty="0">
                <a:solidFill>
                  <a:srgbClr val="FF0000"/>
                </a:solidFill>
              </a:rPr>
              <a:t>памятки</a:t>
            </a:r>
            <a:r>
              <a:rPr lang="ru-RU" dirty="0"/>
              <a:t>. В них собраны основные рекомендации по разработке школьной программы.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448" y="132202"/>
            <a:ext cx="4847763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05499" y="5640636"/>
            <a:ext cx="4726236" cy="7491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ПРОТОКОЛ ПЕДАГОГИЧЕСКОГО СОВЕТА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3566107" y="5018182"/>
            <a:ext cx="198304" cy="4737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290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5998" y="24393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рабочей группы, которая займется подготовкой программы воспитания и календарного 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плана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Включите в нее заместителя директора по воспитательной работе, методиста, учителей, социального педагога, педагога-психолога.</a:t>
            </a:r>
          </a:p>
          <a:p>
            <a:r>
              <a:rPr lang="ru-RU" dirty="0"/>
              <a:t>Состав группы утвердите приказом. Примите положение о ее работе.</a:t>
            </a:r>
          </a:p>
          <a:p>
            <a:r>
              <a:rPr lang="ru-RU" dirty="0" smtClean="0"/>
              <a:t>Поручите </a:t>
            </a:r>
            <a:r>
              <a:rPr lang="ru-RU" dirty="0"/>
              <a:t>рабочей группе составить три проекта рабочих программ воспитания: </a:t>
            </a:r>
            <a:r>
              <a:rPr lang="ru-RU" b="1" dirty="0">
                <a:solidFill>
                  <a:srgbClr val="FF0000"/>
                </a:solidFill>
              </a:rPr>
              <a:t>для начального, основного и среднего уровней общего образования</a:t>
            </a:r>
            <a:r>
              <a:rPr lang="ru-RU" dirty="0"/>
              <a:t>. Предложите готовый образец </a:t>
            </a:r>
            <a:r>
              <a:rPr lang="ru-RU" dirty="0" smtClean="0"/>
              <a:t>документа.</a:t>
            </a:r>
          </a:p>
        </p:txBody>
      </p:sp>
    </p:spTree>
    <p:extLst>
      <p:ext uri="{BB962C8B-B14F-4D97-AF65-F5344CB8AC3E}">
        <p14:creationId xmlns:p14="http://schemas.microsoft.com/office/powerpoint/2010/main" val="3750148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43150" y="29146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03789994"/>
              </p:ext>
            </p:extLst>
          </p:nvPr>
        </p:nvGraphicFramePr>
        <p:xfrm>
          <a:off x="1045845" y="1529381"/>
          <a:ext cx="5654993" cy="4627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002710506"/>
              </p:ext>
            </p:extLst>
          </p:nvPr>
        </p:nvGraphicFramePr>
        <p:xfrm>
          <a:off x="5218801" y="1496429"/>
          <a:ext cx="7732775" cy="469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13811" y="1016555"/>
            <a:ext cx="2304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rgbClr val="0070C0"/>
                </a:solidFill>
              </a:rPr>
              <a:t>Инвариатные</a:t>
            </a:r>
            <a:r>
              <a:rPr lang="ru-RU" dirty="0" smtClean="0">
                <a:solidFill>
                  <a:srgbClr val="0070C0"/>
                </a:solidFill>
              </a:rPr>
              <a:t> модули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11617" y="937270"/>
            <a:ext cx="3331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Вариативные модули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9762" y="5822944"/>
            <a:ext cx="76651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уровне ТУ договорились,  что во главе всего – </a:t>
            </a:r>
          </a:p>
          <a:p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воспитательный потенциал урока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9762" y="75016"/>
            <a:ext cx="11202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«</a:t>
            </a:r>
            <a:r>
              <a:rPr lang="ru-RU" sz="24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Примерная Программа воспитания – это не перечень обязательных для школы мероприятий, а описание системы возможных форм и способов работы с детьми</a:t>
            </a:r>
            <a:r>
              <a:rPr lang="ru-RU" sz="24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»</a:t>
            </a:r>
            <a:endParaRPr lang="ru-RU" sz="2400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562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1992313" y="476251"/>
            <a:ext cx="8229600" cy="1008063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ru-RU" altLang="ru-RU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Модуль «Детские общественные объединения»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66988" y="1989138"/>
            <a:ext cx="2449512" cy="1008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i="1" dirty="0"/>
          </a:p>
          <a:p>
            <a:pPr algn="ctr">
              <a:defRPr/>
            </a:pPr>
            <a:r>
              <a:rPr lang="ru-RU" b="1" i="1" dirty="0"/>
              <a:t>На внешкольном уровне </a:t>
            </a:r>
            <a:endParaRPr lang="ru-RU" dirty="0"/>
          </a:p>
          <a:p>
            <a:pPr algn="ctr">
              <a:defRPr/>
            </a:pP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621464" y="1989138"/>
            <a:ext cx="2447925" cy="1079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i="1" dirty="0"/>
              <a:t>На уровне образовательной организации</a:t>
            </a:r>
            <a:endParaRPr lang="ru-RU" dirty="0"/>
          </a:p>
          <a:p>
            <a:pPr algn="ctr">
              <a:defRPr/>
            </a:pP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87626" y="4292601"/>
            <a:ext cx="2449513" cy="100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i="1" dirty="0"/>
              <a:t>На уровне классов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600826" y="4157663"/>
            <a:ext cx="2447925" cy="1008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i="1" dirty="0"/>
              <a:t>На уровне обучающихся</a:t>
            </a:r>
            <a:endParaRPr lang="ru-RU" dirty="0"/>
          </a:p>
        </p:txBody>
      </p:sp>
      <p:sp>
        <p:nvSpPr>
          <p:cNvPr id="11271" name="TextBox 5"/>
          <p:cNvSpPr txBox="1">
            <a:spLocks noChangeArrowheads="1"/>
          </p:cNvSpPr>
          <p:nvPr/>
        </p:nvSpPr>
        <p:spPr bwMode="auto">
          <a:xfrm>
            <a:off x="2114551" y="3213101"/>
            <a:ext cx="3375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>
                <a:solidFill>
                  <a:srgbClr val="000099"/>
                </a:solidFill>
              </a:rPr>
              <a:t>Социальные проекты, акции </a:t>
            </a:r>
          </a:p>
          <a:p>
            <a:pPr eaLnBrk="1" hangingPunct="1"/>
            <a:r>
              <a:rPr lang="ru-RU" altLang="ru-RU" dirty="0">
                <a:solidFill>
                  <a:srgbClr val="000099"/>
                </a:solidFill>
              </a:rPr>
              <a:t>Добро не уходит на каникулы</a:t>
            </a:r>
          </a:p>
        </p:txBody>
      </p:sp>
      <p:sp>
        <p:nvSpPr>
          <p:cNvPr id="11272" name="TextBox 6"/>
          <p:cNvSpPr txBox="1">
            <a:spLocks noChangeArrowheads="1"/>
          </p:cNvSpPr>
          <p:nvPr/>
        </p:nvSpPr>
        <p:spPr bwMode="auto">
          <a:xfrm>
            <a:off x="6486525" y="3219451"/>
            <a:ext cx="3392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000099"/>
                </a:solidFill>
              </a:rPr>
              <a:t>Мероприятия Календаря </a:t>
            </a:r>
          </a:p>
          <a:p>
            <a:pPr eaLnBrk="1" hangingPunct="1"/>
            <a:r>
              <a:rPr lang="ru-RU" altLang="ru-RU">
                <a:solidFill>
                  <a:srgbClr val="000099"/>
                </a:solidFill>
              </a:rPr>
              <a:t>дней единых действий </a:t>
            </a:r>
          </a:p>
        </p:txBody>
      </p:sp>
      <p:sp>
        <p:nvSpPr>
          <p:cNvPr id="11273" name="TextBox 8"/>
          <p:cNvSpPr txBox="1">
            <a:spLocks noChangeArrowheads="1"/>
          </p:cNvSpPr>
          <p:nvPr/>
        </p:nvSpPr>
        <p:spPr bwMode="auto">
          <a:xfrm>
            <a:off x="2287589" y="5475288"/>
            <a:ext cx="32019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000099"/>
                </a:solidFill>
              </a:rPr>
              <a:t>КТД</a:t>
            </a:r>
          </a:p>
          <a:p>
            <a:pPr eaLnBrk="1" hangingPunct="1"/>
            <a:r>
              <a:rPr lang="ru-RU" altLang="ru-RU">
                <a:solidFill>
                  <a:srgbClr val="000099"/>
                </a:solidFill>
              </a:rPr>
              <a:t>Проект «Классные встречи»</a:t>
            </a:r>
          </a:p>
          <a:p>
            <a:pPr eaLnBrk="1" hangingPunct="1"/>
            <a:r>
              <a:rPr lang="ru-RU" altLang="ru-RU">
                <a:solidFill>
                  <a:srgbClr val="000099"/>
                </a:solidFill>
              </a:rPr>
              <a:t>Классные часы</a:t>
            </a:r>
          </a:p>
          <a:p>
            <a:pPr eaLnBrk="1" hangingPunct="1"/>
            <a:endParaRPr lang="ru-RU" altLang="ru-RU">
              <a:solidFill>
                <a:srgbClr val="000099"/>
              </a:solidFill>
            </a:endParaRPr>
          </a:p>
        </p:txBody>
      </p:sp>
      <p:sp>
        <p:nvSpPr>
          <p:cNvPr id="11274" name="TextBox 13"/>
          <p:cNvSpPr txBox="1">
            <a:spLocks noChangeArrowheads="1"/>
          </p:cNvSpPr>
          <p:nvPr/>
        </p:nvSpPr>
        <p:spPr bwMode="auto">
          <a:xfrm>
            <a:off x="6475414" y="5297489"/>
            <a:ext cx="3938587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000099"/>
                </a:solidFill>
              </a:rPr>
              <a:t>Вовлечение в ключевые дела: </a:t>
            </a:r>
          </a:p>
          <a:p>
            <a:pPr eaLnBrk="1" hangingPunct="1"/>
            <a:r>
              <a:rPr lang="ru-RU" altLang="ru-RU">
                <a:solidFill>
                  <a:srgbClr val="000099"/>
                </a:solidFill>
              </a:rPr>
              <a:t>участник, организатор, лидер</a:t>
            </a:r>
          </a:p>
          <a:p>
            <a:pPr eaLnBrk="1" hangingPunct="1"/>
            <a:r>
              <a:rPr lang="ru-RU" altLang="ru-RU">
                <a:solidFill>
                  <a:srgbClr val="000099"/>
                </a:solidFill>
              </a:rPr>
              <a:t>Поддержка инициатив школьников</a:t>
            </a:r>
          </a:p>
          <a:p>
            <a:pPr eaLnBrk="1" hangingPunct="1"/>
            <a:r>
              <a:rPr lang="ru-RU" altLang="ru-RU">
                <a:solidFill>
                  <a:srgbClr val="000099"/>
                </a:solidFill>
              </a:rPr>
              <a:t>Технология «Дети – детям» </a:t>
            </a:r>
          </a:p>
        </p:txBody>
      </p:sp>
      <p:sp>
        <p:nvSpPr>
          <p:cNvPr id="2" name="TextBox 1"/>
          <p:cNvSpPr txBox="1"/>
          <p:nvPr/>
        </p:nvSpPr>
        <p:spPr>
          <a:xfrm rot="16200000">
            <a:off x="-1538287" y="3456930"/>
            <a:ext cx="4775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Формат проведения мероприятий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333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-1934" t="19324" r="18028" b="6281"/>
          <a:stretch/>
        </p:blipFill>
        <p:spPr>
          <a:xfrm>
            <a:off x="3725333" y="1079103"/>
            <a:ext cx="8466667" cy="469191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2519" y="233425"/>
            <a:ext cx="39367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 План </a:t>
            </a:r>
            <a:r>
              <a:rPr lang="ru-RU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воспитательной </a:t>
            </a:r>
            <a:r>
              <a:rPr lang="ru-RU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 </a:t>
            </a:r>
          </a:p>
          <a:p>
            <a:pPr algn="ctr"/>
            <a:r>
              <a:rPr lang="ru-RU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школы </a:t>
            </a:r>
            <a:r>
              <a:rPr lang="ru-RU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2020-2021 </a:t>
            </a:r>
            <a:r>
              <a:rPr lang="ru-RU" b="1" dirty="0" err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уч.год</a:t>
            </a:r>
            <a:endParaRPr lang="ru-RU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30073" t="17972" r="23430" b="25165"/>
          <a:stretch/>
        </p:blipFill>
        <p:spPr>
          <a:xfrm>
            <a:off x="115242" y="1219196"/>
            <a:ext cx="5580480" cy="494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937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1523" y="255459"/>
            <a:ext cx="113143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 </a:t>
            </a:r>
          </a:p>
          <a:p>
            <a:pPr algn="ctr"/>
            <a:r>
              <a:rPr lang="ru-RU" sz="32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</a:t>
            </a:r>
            <a:r>
              <a:rPr lang="ru-RU" sz="32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воспитательной </a:t>
            </a:r>
            <a:r>
              <a:rPr lang="ru-RU" sz="32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 школы </a:t>
            </a:r>
            <a:r>
              <a:rPr lang="ru-RU" sz="32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32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2020-2021 </a:t>
            </a:r>
            <a:r>
              <a:rPr lang="ru-RU" sz="3200" b="1" dirty="0" err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уч.год</a:t>
            </a:r>
            <a:endParaRPr lang="ru-RU" sz="32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755404"/>
              </p:ext>
            </p:extLst>
          </p:nvPr>
        </p:nvGraphicFramePr>
        <p:xfrm>
          <a:off x="632858" y="1578982"/>
          <a:ext cx="10670448" cy="4062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234"/>
                <a:gridCol w="2823582"/>
                <a:gridCol w="1778408"/>
                <a:gridCol w="1778408"/>
                <a:gridCol w="1778408"/>
                <a:gridCol w="1778408"/>
              </a:tblGrid>
              <a:tr h="7760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Дела, события</a:t>
                      </a:r>
                      <a:r>
                        <a:rPr lang="ru-RU" baseline="0" dirty="0" smtClean="0"/>
                        <a:t>,  мероприятия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Направления воспитания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Ответственные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Формат проведения</a:t>
                      </a:r>
                      <a:endParaRPr lang="ru-RU" dirty="0"/>
                    </a:p>
                  </a:txBody>
                  <a:tcPr/>
                </a:tc>
              </a:tr>
              <a:tr h="48727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Ключевые общешкольные дела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76094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Школьный</a:t>
                      </a:r>
                      <a:r>
                        <a:rPr lang="ru-RU" baseline="0" dirty="0" smtClean="0"/>
                        <a:t> этап конкурса «Живая классика»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Художественно-эстетическое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теч.года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ФИО, должность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</a:t>
                      </a:r>
                      <a:r>
                        <a:rPr lang="ru-RU" baseline="0" dirty="0" smtClean="0"/>
                        <a:t> уровне ОО</a:t>
                      </a:r>
                      <a:endParaRPr lang="ru-RU" dirty="0"/>
                    </a:p>
                  </a:txBody>
                  <a:tcPr/>
                </a:tc>
              </a:tr>
              <a:tr h="776094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….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097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Детские общественные объединения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760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Акция «Добро не уходит на каникулы»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нравственное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Март, июнь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ФИО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внешкольный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974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06204" y="981143"/>
            <a:ext cx="48157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 индивидуального </a:t>
            </a:r>
          </a:p>
          <a:p>
            <a:r>
              <a:rPr lang="ru-RU" sz="32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плана работы </a:t>
            </a:r>
          </a:p>
          <a:p>
            <a:r>
              <a:rPr lang="ru-RU" sz="32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классного руководителя</a:t>
            </a:r>
            <a:endParaRPr lang="ru-RU" sz="32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3335" t="19324" r="18028" b="6281"/>
          <a:stretch/>
        </p:blipFill>
        <p:spPr>
          <a:xfrm>
            <a:off x="341523" y="239879"/>
            <a:ext cx="6070295" cy="3749855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315982"/>
              </p:ext>
            </p:extLst>
          </p:nvPr>
        </p:nvGraphicFramePr>
        <p:xfrm>
          <a:off x="247264" y="4245062"/>
          <a:ext cx="11474682" cy="2647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0693"/>
                <a:gridCol w="1762698"/>
                <a:gridCol w="2192357"/>
                <a:gridCol w="2664040"/>
                <a:gridCol w="1912447"/>
                <a:gridCol w="1912447"/>
              </a:tblGrid>
              <a:tr h="729596">
                <a:tc>
                  <a:txBody>
                    <a:bodyPr/>
                    <a:lstStyle/>
                    <a:p>
                      <a:r>
                        <a:rPr lang="ru-RU" dirty="0" smtClean="0"/>
                        <a:t>месяц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Классные часы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Коллективные творческие дела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Экскурсии, походы,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экспедиции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Другие дела и  мероприятия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Организация предметно-окружающей среды</a:t>
                      </a:r>
                      <a:endParaRPr lang="ru-RU" dirty="0"/>
                    </a:p>
                  </a:txBody>
                  <a:tcPr/>
                </a:tc>
              </a:tr>
              <a:tr h="72959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959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559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0046" y="131462"/>
            <a:ext cx="9629723" cy="84254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Общественная экспертиза (февраль)</a:t>
            </a:r>
            <a:br>
              <a:rPr lang="ru-RU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238" y="648060"/>
            <a:ext cx="8431450" cy="6102696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Инструкция </a:t>
            </a:r>
            <a:endParaRPr lang="ru-RU" sz="2400" dirty="0" smtClean="0"/>
          </a:p>
          <a:p>
            <a:r>
              <a:rPr lang="ru-RU" sz="2400" dirty="0" smtClean="0"/>
              <a:t>Разместите  проект ПВ на сайте ОО</a:t>
            </a:r>
          </a:p>
          <a:p>
            <a:r>
              <a:rPr lang="ru-RU" sz="2400" dirty="0" smtClean="0"/>
              <a:t>Направьте </a:t>
            </a:r>
            <a:r>
              <a:rPr lang="ru-RU" sz="2400" dirty="0"/>
              <a:t>проекты программ воспитания и календарных планов совету родителей и совету обучающихся, учтите их мнение. Это важно, так как родители и школьники имеют право принимать участие в подготовке (ч. 3 ст. 12.1 Федерального закона от 29.12.2012 № 273-ФЗ). </a:t>
            </a:r>
            <a:endParaRPr lang="ru-RU" sz="2400" dirty="0" smtClean="0"/>
          </a:p>
          <a:p>
            <a:r>
              <a:rPr lang="ru-RU" sz="2400" dirty="0" smtClean="0"/>
              <a:t>Ознакомьте </a:t>
            </a:r>
            <a:r>
              <a:rPr lang="ru-RU" sz="2400" dirty="0"/>
              <a:t>с проектами на собраниях или направьте их по электронной почте и в мессенджерах. </a:t>
            </a:r>
            <a:endParaRPr lang="ru-RU" sz="2400" dirty="0" smtClean="0"/>
          </a:p>
          <a:p>
            <a:r>
              <a:rPr lang="ru-RU" sz="2400" dirty="0" smtClean="0"/>
              <a:t>Организуйте </a:t>
            </a:r>
            <a:r>
              <a:rPr lang="ru-RU" sz="2400" dirty="0"/>
              <a:t>обсуждение, например, онлайн по </a:t>
            </a:r>
            <a:r>
              <a:rPr lang="ru-RU" sz="2400" dirty="0" err="1"/>
              <a:t>Skype</a:t>
            </a:r>
            <a:r>
              <a:rPr lang="ru-RU" sz="2400" dirty="0"/>
              <a:t> или попросите направить замечания письменно.</a:t>
            </a:r>
          </a:p>
          <a:p>
            <a:r>
              <a:rPr lang="ru-RU" sz="2400" dirty="0"/>
              <a:t>Поручите рабочей группе рассмотреть замечания и доработать проекты, если это не противоречит основным направлениям развития школы. </a:t>
            </a:r>
            <a:endParaRPr lang="ru-RU" sz="2400" dirty="0" smtClean="0"/>
          </a:p>
          <a:p>
            <a:r>
              <a:rPr lang="ru-RU" sz="2400" dirty="0" smtClean="0"/>
              <a:t>При </a:t>
            </a:r>
            <a:r>
              <a:rPr lang="ru-RU" sz="2400" dirty="0"/>
              <a:t>желании направьте доработанные проекты родителям и ученикам повторно, дождитесь их мнения.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006208" y="1093485"/>
            <a:ext cx="2843561" cy="501804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Уважаемые родители!</a:t>
            </a:r>
          </a:p>
          <a:p>
            <a:pPr algn="ctr"/>
            <a:r>
              <a:rPr lang="ru-RU" dirty="0" smtClean="0"/>
              <a:t>……..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73379" y="609875"/>
            <a:ext cx="2693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Обращение к родителям</a:t>
            </a:r>
          </a:p>
        </p:txBody>
      </p:sp>
    </p:spTree>
    <p:extLst>
      <p:ext uri="{BB962C8B-B14F-4D97-AF65-F5344CB8AC3E}">
        <p14:creationId xmlns:p14="http://schemas.microsoft.com/office/powerpoint/2010/main" val="2123162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361" y="2336751"/>
            <a:ext cx="5596054" cy="50784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Профессиональная экспертиза</a:t>
            </a:r>
            <a:endParaRPr lang="ru-RU" sz="32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8864" t="17585" r="28623" b="8986"/>
          <a:stretch/>
        </p:blipFill>
        <p:spPr>
          <a:xfrm>
            <a:off x="6126609" y="480319"/>
            <a:ext cx="4664765" cy="5035826"/>
          </a:xfrm>
          <a:prstGeom prst="rect">
            <a:avLst/>
          </a:prstGeom>
        </p:spPr>
      </p:pic>
      <p:sp>
        <p:nvSpPr>
          <p:cNvPr id="4" name="Стрелка вправо 3"/>
          <p:cNvSpPr/>
          <p:nvPr/>
        </p:nvSpPr>
        <p:spPr>
          <a:xfrm rot="7154830" flipV="1">
            <a:off x="745138" y="3348817"/>
            <a:ext cx="719565" cy="1903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4381106">
            <a:off x="4014346" y="3335564"/>
            <a:ext cx="629152" cy="291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56419" y="3994207"/>
            <a:ext cx="2014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Внутренний аудит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455941" y="4000308"/>
            <a:ext cx="267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Внешний (методисты РЦ)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4668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880" y="149657"/>
            <a:ext cx="10515600" cy="78730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ПОРУЧЕНИЯ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7525" y="734054"/>
            <a:ext cx="84490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docs-Calibri"/>
              </a:rPr>
              <a:t>Руководителям ОО:</a:t>
            </a:r>
          </a:p>
          <a:p>
            <a:pPr marL="342900" indent="-342900">
              <a:buFontTx/>
              <a:buAutoNum type="arabicPeriod"/>
            </a:pPr>
            <a:r>
              <a:rPr lang="ru-RU" dirty="0">
                <a:solidFill>
                  <a:srgbClr val="000000"/>
                </a:solidFill>
                <a:latin typeface="docs-Calibri"/>
              </a:rPr>
              <a:t>Обеспечить проведение общественной экспертизы ПВ. 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docs-Calibri"/>
              </a:rPr>
              <a:t>Создать </a:t>
            </a:r>
            <a:r>
              <a:rPr lang="ru-RU" dirty="0">
                <a:solidFill>
                  <a:srgbClr val="000000"/>
                </a:solidFill>
                <a:latin typeface="docs-Calibri"/>
              </a:rPr>
              <a:t>на официальном сайте раздел "Программа воспитания" (ПВ), разместить в нём </a:t>
            </a:r>
            <a:r>
              <a:rPr lang="ru-RU" dirty="0" smtClean="0">
                <a:solidFill>
                  <a:srgbClr val="000000"/>
                </a:solidFill>
                <a:latin typeface="docs-Calibri"/>
              </a:rPr>
              <a:t>документы, регламентирующие разработку и внедрение </a:t>
            </a:r>
            <a:r>
              <a:rPr lang="ru-RU" smtClean="0">
                <a:solidFill>
                  <a:srgbClr val="000000"/>
                </a:solidFill>
                <a:latin typeface="docs-Calibri"/>
              </a:rPr>
              <a:t>ПВ</a:t>
            </a:r>
            <a:r>
              <a:rPr lang="ru-RU" smtClean="0">
                <a:solidFill>
                  <a:srgbClr val="000000"/>
                </a:solidFill>
                <a:latin typeface="docs-Calibri"/>
              </a:rPr>
              <a:t>:</a:t>
            </a:r>
            <a:endParaRPr lang="ru-RU" dirty="0" smtClean="0">
              <a:solidFill>
                <a:srgbClr val="000000"/>
              </a:solidFill>
              <a:latin typeface="docs-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7525" y="2412696"/>
            <a:ext cx="112252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Распоряжение </a:t>
            </a:r>
            <a:r>
              <a:rPr lang="ru-RU" b="1" dirty="0"/>
              <a:t>Правительства РФ от 29.05.2015 N 996-р</a:t>
            </a:r>
            <a:br>
              <a:rPr lang="ru-RU" b="1" dirty="0"/>
            </a:br>
            <a:r>
              <a:rPr lang="ru-RU" b="1" dirty="0"/>
              <a:t>&lt;Об утверждении Стратегии развития воспитания в Российской Федерации на период до 2025 года</a:t>
            </a:r>
            <a:r>
              <a:rPr lang="ru-RU" b="1" dirty="0" smtClean="0"/>
              <a:t>&gt;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Федеральный закон от 31 июля 2020 г. N 304-ФЗ "О внесении изменений в Федеральный закон "Об образовании в Российской Федерации" по вопросам воспитания обучающихся"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Примерная </a:t>
            </a:r>
            <a:r>
              <a:rPr lang="ru-RU" b="1" dirty="0"/>
              <a:t>программа </a:t>
            </a:r>
            <a:r>
              <a:rPr lang="ru-RU" b="1" dirty="0" smtClean="0"/>
              <a:t>воспитания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Распоряжение МОНСО об утверждении «Дорожной карты» на 2020-2021год по разработке и внедрению в ОО Самарской области рабочей программы воспитания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Распоряжение </a:t>
            </a:r>
            <a:r>
              <a:rPr lang="ru-RU" b="1" dirty="0" smtClean="0"/>
              <a:t>Отрадненского ТУ об </a:t>
            </a:r>
            <a:r>
              <a:rPr lang="ru-RU" b="1" dirty="0"/>
              <a:t>утверждении «Дорожной карты» на 2020-2021год по разработке и внедрению в </a:t>
            </a:r>
            <a:r>
              <a:rPr lang="ru-RU" b="1" dirty="0" smtClean="0"/>
              <a:t>подведомственных ОО рабочей </a:t>
            </a:r>
            <a:r>
              <a:rPr lang="ru-RU" b="1" dirty="0"/>
              <a:t>программы </a:t>
            </a:r>
            <a:r>
              <a:rPr lang="ru-RU" b="1" dirty="0" smtClean="0"/>
              <a:t>воспитания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Приказ ОО о создании рабочей группы по разработке ПВ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Памятка для педагогов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Проект Программы воспитания НОО, ООО, СОО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Проект </a:t>
            </a:r>
            <a:r>
              <a:rPr lang="ru-RU" b="1" dirty="0" smtClean="0"/>
              <a:t>Плана </a:t>
            </a:r>
            <a:r>
              <a:rPr lang="ru-RU" b="1" dirty="0"/>
              <a:t>воспитательной работы школы на 2020-2021 </a:t>
            </a:r>
            <a:r>
              <a:rPr lang="ru-RU" b="1" dirty="0" err="1" smtClean="0"/>
              <a:t>уч.год</a:t>
            </a:r>
            <a:endParaRPr lang="ru-RU" b="1" dirty="0" smtClean="0"/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/>
              <a:t>……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18563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ПРОЕКТ «БОЛЬШАЯ ПЕРЕМЕНА»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Назначить ответственного от ОО (Приказ, информацию – </a:t>
            </a:r>
            <a:r>
              <a:rPr lang="ru-RU" dirty="0" err="1" smtClean="0"/>
              <a:t>Пичкурову</a:t>
            </a:r>
            <a:r>
              <a:rPr lang="ru-RU" dirty="0" smtClean="0"/>
              <a:t> А.В.)</a:t>
            </a:r>
          </a:p>
          <a:p>
            <a:pPr marL="514350" indent="-514350">
              <a:buAutoNum type="arabicPeriod"/>
            </a:pPr>
            <a:r>
              <a:rPr lang="ru-RU" dirty="0" smtClean="0"/>
              <a:t>Определить состав участников (в соответствии с квотой)</a:t>
            </a:r>
          </a:p>
          <a:p>
            <a:pPr marL="514350" indent="-514350">
              <a:buAutoNum type="arabicPeriod"/>
            </a:pPr>
            <a:r>
              <a:rPr lang="ru-RU" dirty="0" smtClean="0"/>
              <a:t>Провести уроки-презентации «Большой перемены» в каждом 5-10классе. (Фото-видео материалы, освещение в </a:t>
            </a:r>
            <a:r>
              <a:rPr lang="ru-RU" dirty="0" err="1" smtClean="0"/>
              <a:t>соц.сетях</a:t>
            </a:r>
            <a:r>
              <a:rPr lang="ru-RU" dirty="0" smtClean="0"/>
              <a:t>)</a:t>
            </a:r>
          </a:p>
          <a:p>
            <a:pPr marL="514350" indent="-514350">
              <a:buAutoNum type="arabicPeriod"/>
            </a:pPr>
            <a:r>
              <a:rPr lang="ru-RU" dirty="0" smtClean="0"/>
              <a:t>Рассказать на родительских собраниях 5-10 </a:t>
            </a:r>
            <a:r>
              <a:rPr lang="ru-RU" dirty="0" err="1" smtClean="0"/>
              <a:t>кл</a:t>
            </a:r>
            <a:r>
              <a:rPr lang="ru-RU" dirty="0" smtClean="0"/>
              <a:t>. о конкурсе (протокол)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04638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</TotalTime>
  <Words>798</Words>
  <Application>Microsoft Office PowerPoint</Application>
  <PresentationFormat>Широкоэкранный</PresentationFormat>
  <Paragraphs>163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docs-Calibri</vt:lpstr>
      <vt:lpstr>Monotype Corsiva</vt:lpstr>
      <vt:lpstr>Tahoma</vt:lpstr>
      <vt:lpstr>Times New Roman</vt:lpstr>
      <vt:lpstr>Wingdings</vt:lpstr>
      <vt:lpstr>Тема Office</vt:lpstr>
      <vt:lpstr>Отрадненское управление МОНСО</vt:lpstr>
      <vt:lpstr>Нормативно-правовая база</vt:lpstr>
      <vt:lpstr>Цель и задачи:</vt:lpstr>
      <vt:lpstr>Дорожная карта ТУ по разработке программ  воспитания ОО </vt:lpstr>
      <vt:lpstr>Проведение педсовета  (октябрь) </vt:lpstr>
      <vt:lpstr>Создание рабочей группы, которая займется подготовкой программы воспитания и календарного плана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Общественная экспертиза (февраль) </vt:lpstr>
      <vt:lpstr>Профессиональная экспертиза</vt:lpstr>
      <vt:lpstr>ПОРУЧЕНИЯ</vt:lpstr>
      <vt:lpstr>ПРОЕКТ «БОЛЬШАЯ ПЕРЕМЕНА»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СЮТ</dc:creator>
  <cp:lastModifiedBy>Иванова Ольга</cp:lastModifiedBy>
  <cp:revision>75</cp:revision>
  <dcterms:created xsi:type="dcterms:W3CDTF">2021-01-06T03:48:19Z</dcterms:created>
  <dcterms:modified xsi:type="dcterms:W3CDTF">2021-02-04T12:07:10Z</dcterms:modified>
</cp:coreProperties>
</file>